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9E78B0A-5793-405A-A80E-DBC30208BF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E2F68-546A-46A3-840F-B82C6E088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BFBCA-B2E8-41AD-A021-11385C64B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E97AA-0356-4067-B981-3DCAD783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6844A-DFE1-4FA6-ADC5-DE917CDC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8FBE5-BF16-408F-AA0C-0147F038A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5BB6C-36F0-4CA3-8205-1718381A1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55FE2-AF19-467B-8149-83E804EE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E79D8-EA23-41AF-8552-40301E1C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2EB3D-CF12-432F-A53E-CE8057B8D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95BE5-E91E-4A27-879E-1FD62E96A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49AC1-2E03-4132-A4C8-220ECA9E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720D10-5ED6-4B1E-AA11-71DA7A67BE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637D048-403C-4720-86F7-690D5E5EB86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0501112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FF0000"/>
                </a:solidFill>
                <a:latin typeface="Arial"/>
                <a:ea typeface="微软雅黑"/>
              </a:rPr>
              <a:t>绩效评价标准的重要性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绩效评价标准的重要性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绩效评价标准的设计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绩效评价标准的落实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绩效评价标准的挑战与应对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绩效评价标准的定义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绩效评价标准是用于衡量员工工作表现和成就的标准，是组织评估员工工作表现的重要工具。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绩效评价标准的作用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个人和组织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绩效评价标准的类型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结果导向标准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评估行为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行为导向标准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目标导向标准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能力导向标准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绩效评价标准的设计原则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评价标准清晰明确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明确性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公正公平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公平性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便于操作和执行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可操作性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绩效评价标准的重要性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价标准对于组织和员工都至关重要。通过合理的评价标准，能够激励员工持续提高工作表现，促进个人能力和组织发展。不同类型的绩效评价标准适用于不同的情境，设计良好的标准可以确保评价的准确性和公正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绩效评价标准的重要性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提高员工工作表现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通过明确的绩效评价标准，可以指导员工明确工作目标和要求，帮助他们提高工作质量和效率。这样不仅可以提升员工个人的表现，也有利于整体团队的发展。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激励员工发挥潜力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提供发展空间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明确职业规划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目标导向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激发创新活力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合理配置资源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提高整体绩效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通过绩效评价培养团队合作精神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提升团队战斗力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创新推动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促进组织快速发展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促进组织发展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人才匹配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根据绩效结果匹配最佳人才岗位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提升工作效率和质量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优化人才管理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发现潜力员工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人才识别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提升员工专业水平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激发团队活力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激励激励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绩效奖励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绩效评价标准对于提高员工工作表现，激励员工发挥潜力，促进组织发展以及优化人才管理等方面具有重要意义。通过建立科学的评价体系，可以使组织更加高效地运转，同时提升整体竞争力。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绩效评价标准的设计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制定绩效评价指标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制定绩效评价标准的设计应当从工作内容、职责要求和绩效目标等方面制定具体的评价指标，以实现对员工工作表现的全面评价。这些指标应该涵盖工作绩效的关键方面，帮助员工明确工作目标和要求。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确定评价权重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权重分配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客观性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公正性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提高评价准确性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保持评价指标的有效性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保持评价标准的时效性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与组织发展同步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定期调整评价标准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变化的工作环境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业务需求的变化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采用多种评价方法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在设计绩效评价标准时，可以结合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360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度评价、绩效考核表、面谈评估等多种评价方法，综合评价员工的绩效表现。通过多种评价方法的应用，可以全面了解员工的工作表现，发现潜在问题并提出改进建议。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绩效评价标准的落实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https://d.book118.com/206205011124010101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绩效评价标准的重要性</vt:lpstr>
      <vt:lpstr>目录</vt:lpstr>
      <vt:lpstr>第一章 简介</vt:lpstr>
      <vt:lpstr> </vt:lpstr>
      <vt:lpstr>绩效评价标准的作用</vt:lpstr>
      <vt:lpstr>绩效评价标准的类型</vt:lpstr>
      <vt:lpstr>绩效评价标准的设计原则</vt:lpstr>
      <vt:lpstr>绩效评价标准的重要性</vt:lpstr>
      <vt:lpstr>第2章 绩效评价标准的重要性</vt:lpstr>
      <vt:lpstr> </vt:lpstr>
      <vt:lpstr>激励员工发挥潜力</vt:lpstr>
      <vt:lpstr>促进组织发展</vt:lpstr>
      <vt:lpstr>优化人才管理</vt:lpstr>
      <vt:lpstr>总结</vt:lpstr>
      <vt:lpstr>第3章 绩效评价标准的设计</vt:lpstr>
      <vt:lpstr> </vt:lpstr>
      <vt:lpstr>确定评价权重</vt:lpstr>
      <vt:lpstr>定期调整评价标准</vt:lpstr>
      <vt:lpstr> </vt:lpstr>
      <vt:lpstr>第4章 绩效评价标准的落实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2024-09-26T00:28:21.667</cp:lastPrinted>
  <dcterms:created xsi:type="dcterms:W3CDTF">2024-09-25T16:28:21Z</dcterms:created>
  <dcterms:modified xsi:type="dcterms:W3CDTF">2024-09-25T16:28:23Z</dcterms:modified>
</cp:coreProperties>
</file>