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E6918-7B07-424B-8408-10B947357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099DB-ED6C-446F-8E8E-5C8DE87BC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76EB5-DCC1-4349-B95B-7B58EC7FF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39EC2-48BD-4145-86CD-89275F8FE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AE53A-3390-4CD6-A7E0-0A36D87B6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82A39-0FB8-41A8-B93C-0ECEFC907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9367E1-4029-4B9B-BF0F-1AA7C298B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AC808-4B28-4A4F-8C8E-A1D7DA485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821C8-1C3C-4286-9960-5054466DE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591A2-49B4-4143-8026-0DE016EBD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CB5E8-85E3-4C63-B4BC-7F6AC49AB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05132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眼睑肿物术后护理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眼睑肿物术后护理概述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眼睑肿物术后日常护理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眼睑肿物术后饮食护理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眼睑肿物术后并发症的预防与护理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眼睑肿物术后的复查与随访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眼睑肿物术后护理概述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688" r="356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710" r="357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眼睑肿物是指生长在眼睑上的异常组织，包括良性和恶性肿物。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眼睑肿物主要分为良性肿瘤和恶性肿瘤两大类，良性肿瘤包括霰粒肿、麦粒肿等，恶性肿瘤则包括眼睑癌等。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眼睑肿物的定义与分类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术后护理可以帮助患者保持伤口清洁，减少感染的风险，从而促进伤口愈合。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促进伤口愈合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08" b="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术后护理可以指导患者正确使用止痛药和消炎药，缓解术后疼痛。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术后护理可以预防一些术后并发症的发生，如出血、感染等。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术后应避免水、灰尘等进入眼部，以免引起感染。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术后应按照医生的指示按时服用药物，以促进伤口愈合和预防感染。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定期回诊复查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术后应定期回诊复查，以便及时发现和处理任何并发症或异常情况。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注意饮食和生活习惯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术后应避免刺激性食物和饮料，如辛辣、酸甜等食物和咖啡、茶等饮料，同时应保持良好的生活习惯，如充足的睡眠和适当的运动。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眼睑肿物术后日常护理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术后应定期清洁眼部，避免感染和炎症。使用无刺激的温和洗眼液，轻轻冲洗眼部，注意不要让水直接冲到手术部位。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避免用手揉眼或触摸手术部位，以免引起感染。同时，要保持眼部周围皮肤的清洁，避免化妆品和刺激性物质接触眼部。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眼部清洁与卫生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注意眼部卫生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遵循医嘱用药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按照医生的建议使用眼药水、眼药膏等药物治疗，不要自行更改用药剂量或种类。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使用药物时要注意观察是否有过敏或不适的反应，如有异常应及时就医。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眼部药物使用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适当进行眼球运动训练，有助于促进眼部肌肉的恢复，预防粘连和运动障碍。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眼球运动训练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如有需要，可进行视力训练，以提高视力和视野的恢复效果。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视力训练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眼部功能恢复训练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避免阳光直射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术后应尽量避免眼部直接暴露在阳光下，可使用太阳镜、帽子等防护措施。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注意眼部保护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避免眼部受到外力撞击或挤压，以免影响手术效果和恢复。同时，要保持良好的作息和饮食习惯，以促进术后恢复。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眼部防晒与保护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眼睑肿物术后饮食护理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https://d.book118.com/206205132104010102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2024-09-27T04:33:14.110</cp:lastPrinted>
  <dcterms:created xsi:type="dcterms:W3CDTF">2024-09-26T20:33:14Z</dcterms:created>
  <dcterms:modified xsi:type="dcterms:W3CDTF">2024-09-26T20:33:16Z</dcterms:modified>
</cp:coreProperties>
</file>