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8B880-2A8D-4E97-9D39-26AD8DAF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6D805-76EE-43B5-92F3-E9AD74FD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E373E-1396-4B52-B7C7-564A0044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AD6CD-5C6D-459B-883A-B339ECE03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31943-5E17-4648-BBE3-C4932E79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B7E5A-3397-470D-87C5-2911A741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70607-86D0-4A98-B323-2ECBEDAFD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9EAAE-AC74-42F4-9BF2-42239216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9C30B-18DC-4C3E-8013-A802C869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C7677-24CD-4369-8DA4-2BFDB56A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3AC79-2A49-4AFB-9429-E08BBF66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000103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  <p:sp>
        <p:nvSpPr>
          <p:cNvPr id="3" name="textbox 3"/>
          <p:cNvSpPr/>
          <p:nvPr/>
        </p:nvSpPr>
        <p:spPr>
          <a:xfrm>
            <a:off x="966074" y="1893116"/>
            <a:ext cx="3759834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52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电商对接方案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582"/>
            <a:ext cx="2955925" cy="240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4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电商对接方案概述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商对接的技术实现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39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商对接的案例分析</a:t>
            </a:r>
            <a:endParaRPr lang="Microsoft YaHei" altLang="Microsoft YaHei" sz="24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l" rtl="0" eaLnBrk="0">
              <a:lnSpc>
                <a:spcPct val="61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6758" y="362771"/>
            <a:ext cx="1743710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0638" algn="l" rtl="0" eaLnBrk="0">
              <a:lnSpc>
                <a:spcPct val="90000"/>
              </a:lnSpc>
              <a:spcBef>
                <a:spcPts val="1"/>
              </a:spcBef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3" name="table 13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366770"/>
                <a:gridCol w="3463289"/>
                <a:gridCol w="3359150"/>
              </a:tblGrid>
              <a:tr h="577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728741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电子商务的快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速发展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798115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电商对接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必要性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07"/>
                        </a:lnSpc>
                      </a:pPr>
                      <a:endParaRPr lang="Arial" altLang="Arial" sz="100"/>
                    </a:p>
                    <a:p>
                      <a:pPr marL="243417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随着互联网技术的不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断进步，电子商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Arial" altLang="Arial" sz="1000"/>
                    </a:p>
                    <a:p>
                      <a:pPr marL="17858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300" spc="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为了提高企业竞争力，与电子商务平台</a:t>
                      </a:r>
                      <a:r>
                        <a:rPr sz="13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48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274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在全球范围内迅速崛起，成为商业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175328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300" spc="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接成为企业发展的必然选择，能够拓展</a:t>
                      </a:r>
                      <a:r>
                        <a:rPr sz="1300" spc="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销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113"/>
                        </a:lnSpc>
                      </a:pPr>
                      <a:endParaRPr lang="Arial" altLang="Arial" sz="100"/>
                    </a:p>
                    <a:p>
                      <a:pPr marL="236178" algn="l" rtl="0" eaLnBrk="0">
                        <a:lnSpc>
                          <a:spcPct val="91000"/>
                        </a:lnSpc>
                      </a:pPr>
                      <a:r>
                        <a:rPr sz="1500" spc="-1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交易的重要方式</a:t>
                      </a:r>
                      <a:r>
                        <a:rPr sz="15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73613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3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售渠道、降低成本、提高运营效</a:t>
                      </a:r>
                      <a:r>
                        <a:rPr sz="13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率。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marL="855989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17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传统企业转</a:t>
                      </a: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型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需求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06"/>
                        </a:lnSpc>
                      </a:pPr>
                      <a:endParaRPr lang="Arial" altLang="Arial" sz="100"/>
                    </a:p>
                    <a:p>
                      <a:pPr marL="265547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面对电子商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务的冲击，传统企业纷纷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48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63261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寻求转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型，以适应市场变化和消费者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43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263833" algn="l" rtl="0" eaLnBrk="0">
                        <a:lnSpc>
                          <a:spcPts val="1598"/>
                        </a:lnSpc>
                        <a:spcBef>
                          <a:spcPts val="1"/>
                        </a:spcBef>
                      </a:pPr>
                      <a:r>
                        <a:rPr sz="13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需求。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" name="textbox 14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37" name="textbox 37"/>
          <p:cNvSpPr/>
          <p:nvPr/>
        </p:nvSpPr>
        <p:spPr>
          <a:xfrm>
            <a:off x="1281793" y="3741357"/>
            <a:ext cx="9897109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1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  <a:r>
              <a:rPr sz="17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r>
              <a:rPr sz="17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17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  <a:r>
              <a:rPr sz="17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Microsoft YaHei" altLang="Microsoft YaHei" sz="1700"/>
          </a:p>
        </p:txBody>
      </p:sp>
      <p:sp>
        <p:nvSpPr>
          <p:cNvPr id="38" name="textbox 38"/>
          <p:cNvSpPr/>
          <p:nvPr/>
        </p:nvSpPr>
        <p:spPr>
          <a:xfrm>
            <a:off x="742547" y="4785716"/>
            <a:ext cx="2157729" cy="1035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1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4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通过与电子商务平台对接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01920" algn="l" rtl="0" eaLnBrk="0">
              <a:lnSpc>
                <a:spcPct val="93000"/>
              </a:lnSpc>
              <a:spcBef>
                <a:spcPts val="424"/>
              </a:spcBef>
            </a:pPr>
            <a:r>
              <a:rPr sz="14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企业能够触达更多</a:t>
            </a:r>
            <a:r>
              <a:rPr sz="1400" spc="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在客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374107" algn="l" rtl="0" eaLnBrk="0">
              <a:lnSpc>
                <a:spcPct val="93000"/>
              </a:lnSpc>
              <a:spcBef>
                <a:spcPts val="2"/>
              </a:spcBef>
            </a:pPr>
            <a:r>
              <a:rPr sz="14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户，增加销售额</a:t>
            </a:r>
            <a:r>
              <a:rPr sz="14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39" name="textbox 39"/>
          <p:cNvSpPr/>
          <p:nvPr/>
        </p:nvSpPr>
        <p:spPr>
          <a:xfrm>
            <a:off x="6586349" y="4761563"/>
            <a:ext cx="1928495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电商平台，企业能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89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够扩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大品牌知名度，吸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1938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引更多消费者关注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0" name="textbox 40"/>
          <p:cNvSpPr/>
          <p:nvPr/>
        </p:nvSpPr>
        <p:spPr>
          <a:xfrm>
            <a:off x="9438691" y="4761753"/>
            <a:ext cx="1927860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与电子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商务平台对接有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助于企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业快速响应市场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0814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变化，提高竞争力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3706053" y="4786621"/>
            <a:ext cx="2013585" cy="103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34"/>
              </a:lnSpc>
            </a:pPr>
            <a:endParaRPr lang="Arial" altLang="Arial" sz="100"/>
          </a:p>
          <a:p>
            <a:pPr marL="21024" algn="l" rtl="0" eaLnBrk="0">
              <a:lnSpc>
                <a:spcPct val="92000"/>
              </a:lnSpc>
            </a:pPr>
            <a:r>
              <a:rPr sz="1400" spc="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电商对接有助于企业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424"/>
              </a:spcBef>
            </a:pPr>
            <a:r>
              <a:rPr sz="14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线上销售，减少实</a:t>
            </a:r>
            <a:r>
              <a:rPr sz="1400" spc="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店面</a:t>
            </a:r>
            <a:endParaRPr lang="Microsoft YaHei" altLang="Microsoft YaHei" sz="14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110245" algn="l" rtl="0" eaLnBrk="0">
              <a:lnSpc>
                <a:spcPct val="92000"/>
              </a:lnSpc>
            </a:pPr>
            <a:r>
              <a:rPr sz="14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的租赁、装修等成本</a:t>
            </a:r>
            <a:r>
              <a:rPr sz="14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42" name="textbox 42"/>
          <p:cNvSpPr/>
          <p:nvPr/>
        </p:nvSpPr>
        <p:spPr>
          <a:xfrm>
            <a:off x="442263" y="318468"/>
            <a:ext cx="3456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883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946758" y="1649953"/>
            <a:ext cx="4583429" cy="1556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652"/>
              </a:lnSpc>
            </a:pPr>
            <a:endParaRPr lang="Arial" altLang="Arial" sz="100"/>
          </a:p>
          <a:p>
            <a:pPr marL="32924" algn="l" rtl="0" eaLnBrk="0">
              <a:lnSpc>
                <a:spcPct val="91000"/>
              </a:lnSpc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电商对接方案概述</a:t>
            </a:r>
            <a:endParaRPr lang="Microsoft YaHei" altLang="Microsoft YaHei" sz="4500"/>
          </a:p>
        </p:txBody>
      </p:sp>
      <p:sp>
        <p:nvSpPr>
          <p:cNvPr id="65" name="textbox 65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67" name="picture 6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69" name="picture 6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71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1093975" y="4736443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871"/>
              </a:lnSpc>
            </a:pPr>
            <a:endParaRPr lang="Arial" altLang="Arial" sz="100"/>
          </a:p>
          <a:p>
            <a:pPr marL="13842" indent="-1142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电商对接，企业可以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电商平台的数据共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享，提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高业务处理效率和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准确性。</a:t>
            </a:r>
            <a:endParaRPr lang="Microsoft YaHei" altLang="Microsoft YaHei" sz="1500"/>
          </a:p>
        </p:txBody>
      </p:sp>
      <p:sp>
        <p:nvSpPr>
          <p:cNvPr id="74" name="textbox 74"/>
          <p:cNvSpPr/>
          <p:nvPr/>
        </p:nvSpPr>
        <p:spPr>
          <a:xfrm>
            <a:off x="4775182" y="4736634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562"/>
              </a:lnSpc>
            </a:pPr>
            <a:endParaRPr lang="Arial" altLang="Arial" sz="100"/>
          </a:p>
          <a:p>
            <a:pPr marL="13842" indent="-1142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实时数据交互，企业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供更加个性化、智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能化的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服务，提升用户满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意度。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442263" y="318468"/>
            <a:ext cx="3456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883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6" name="textbox 96"/>
          <p:cNvSpPr/>
          <p:nvPr/>
        </p:nvSpPr>
        <p:spPr>
          <a:xfrm>
            <a:off x="8476901" y="4735300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自动化和智能化的数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据处理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，企业可以降低人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力成本和运营成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本。</a:t>
            </a:r>
            <a:endParaRPr lang="Microsoft YaHei" altLang="Microsoft YaHei" sz="1500"/>
          </a:p>
        </p:txBody>
      </p:sp>
      <p:sp>
        <p:nvSpPr>
          <p:cNvPr id="97" name="textbox 97"/>
          <p:cNvSpPr/>
          <p:nvPr/>
        </p:nvSpPr>
        <p:spPr>
          <a:xfrm>
            <a:off x="1098375" y="3893201"/>
            <a:ext cx="275399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4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实现业务数据共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</a:t>
            </a:r>
            <a:r>
              <a:rPr sz="2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endParaRPr lang="Microsoft YaHei" altLang="Microsoft YaHei" sz="2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9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0" name="textbox 100"/>
          <p:cNvSpPr/>
          <p:nvPr/>
        </p:nvSpPr>
        <p:spPr>
          <a:xfrm>
            <a:off x="4776240" y="3894744"/>
            <a:ext cx="275717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6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</a:t>
            </a:r>
            <a:r>
              <a:rPr sz="2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0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3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textbox 104"/>
          <p:cNvSpPr/>
          <p:nvPr/>
        </p:nvSpPr>
        <p:spPr>
          <a:xfrm>
            <a:off x="8489532" y="3894229"/>
            <a:ext cx="274573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营成本</a:t>
            </a:r>
            <a:r>
              <a:rPr sz="2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105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textbox 106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0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0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27914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1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3" name="picture 1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909578" y="3581228"/>
            <a:ext cx="8212095" cy="433493"/>
            <a:chExt cx="8212095" cy="433493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111035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222069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6333102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5047597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5108558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924371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985333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7172275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7233235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" name="textbox 126"/>
          <p:cNvSpPr/>
          <p:nvPr/>
        </p:nvSpPr>
        <p:spPr>
          <a:xfrm>
            <a:off x="6869003" y="1522200"/>
            <a:ext cx="2499995" cy="1276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8"/>
              </a:lnSpc>
            </a:pPr>
            <a:endParaRPr lang="Arial" altLang="Arial" sz="100"/>
          </a:p>
          <a:p>
            <a:pPr marL="1473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测试与上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12700" indent="381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发完成的接口进行功能测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性能测试和安全测试，确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保对接的稳定性和可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2601302" y="1533802"/>
            <a:ext cx="25006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3"/>
              </a:lnSpc>
            </a:pPr>
            <a:endParaRPr lang="Arial" altLang="Arial" sz="100"/>
          </a:p>
          <a:p>
            <a:pPr marL="1570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12700" indent="952" algn="l" rtl="0" eaLnBrk="0">
              <a:lnSpc>
                <a:spcPct val="12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接需求选择合适的技术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方案和工具，包括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SDK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、数据传输协议等。</a:t>
            </a:r>
            <a:endParaRPr lang="Microsoft YaHei" altLang="Microsoft YaHei" sz="1500"/>
          </a:p>
        </p:txBody>
      </p:sp>
      <p:sp>
        <p:nvSpPr>
          <p:cNvPr id="128" name="textbox 128"/>
          <p:cNvSpPr/>
          <p:nvPr/>
        </p:nvSpPr>
        <p:spPr>
          <a:xfrm>
            <a:off x="4699399" y="4404745"/>
            <a:ext cx="2652395" cy="747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1446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接口设计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根据需求分析和技术选型结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</p:txBody>
      </p:sp>
      <p:sp>
        <p:nvSpPr>
          <p:cNvPr id="129" name="textbox 129"/>
          <p:cNvSpPr/>
          <p:nvPr/>
        </p:nvSpPr>
        <p:spPr>
          <a:xfrm>
            <a:off x="526835" y="4405041"/>
            <a:ext cx="2499995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79"/>
              </a:lnSpc>
            </a:pPr>
            <a:endParaRPr lang="Arial" altLang="Arial" sz="100"/>
          </a:p>
          <a:p>
            <a:pPr marL="18196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业的业务需求和电商平台</a:t>
            </a:r>
            <a:endParaRPr lang="Microsoft YaHei" altLang="Microsoft YaHei" sz="1500"/>
          </a:p>
        </p:txBody>
      </p:sp>
      <p:sp>
        <p:nvSpPr>
          <p:cNvPr id="130" name="textbox 130"/>
          <p:cNvSpPr/>
          <p:nvPr/>
        </p:nvSpPr>
        <p:spPr>
          <a:xfrm>
            <a:off x="8997578" y="4404745"/>
            <a:ext cx="2499995" cy="721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79"/>
              </a:lnSpc>
            </a:pPr>
            <a:endParaRPr lang="Arial" altLang="Arial" sz="100"/>
          </a:p>
          <a:p>
            <a:pPr marL="13766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后期维护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65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上线后，定期进行数据监</a:t>
            </a:r>
            <a:endParaRPr lang="Microsoft YaHei" altLang="Microsoft YaHei" sz="1500"/>
          </a:p>
        </p:txBody>
      </p:sp>
      <p:sp>
        <p:nvSpPr>
          <p:cNvPr id="131" name="textbox 131"/>
          <p:cNvSpPr/>
          <p:nvPr/>
        </p:nvSpPr>
        <p:spPr>
          <a:xfrm>
            <a:off x="442263" y="318468"/>
            <a:ext cx="3456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883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527407" y="5191906"/>
            <a:ext cx="249936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76"/>
              </a:lnSpc>
            </a:pPr>
            <a:endParaRPr lang="Arial" altLang="Arial" sz="100"/>
          </a:p>
          <a:p>
            <a:pPr marL="12700" indent="7619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的功能进行深入分析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，明确对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接的目标和需求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3" name="textbox 153"/>
          <p:cNvSpPr/>
          <p:nvPr/>
        </p:nvSpPr>
        <p:spPr>
          <a:xfrm>
            <a:off x="4699018" y="5192477"/>
            <a:ext cx="249999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67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的接口方案并进行开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发。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8997388" y="5167330"/>
            <a:ext cx="24999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575"/>
              </a:lnSpc>
            </a:pPr>
            <a:endParaRPr lang="Arial" altLang="Arial" sz="100"/>
          </a:p>
          <a:p>
            <a:pPr marL="12700" indent="381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控和维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护，根据实际运行情况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进行优化和调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7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DDE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75" name="picture 17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8726158" y="4338405"/>
            <a:ext cx="2880360" cy="1593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0"/>
              </a:lnSpc>
            </a:pPr>
            <a:endParaRPr lang="Arial" altLang="Arial" sz="100"/>
          </a:p>
          <a:p>
            <a:pPr marL="14081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接口稳定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indent="3619" algn="l" rtl="0" eaLnBrk="0">
              <a:lnSpc>
                <a:spcPct val="12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为保障接口的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稳定性，应进行充分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的测试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和压力测试，确保接口在高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大数据量的情况下能够稳定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运行。</a:t>
            </a:r>
            <a:endParaRPr lang="Microsoft YaHei" altLang="Microsoft YaHei" sz="1500"/>
          </a:p>
        </p:txBody>
      </p:sp>
      <p:sp>
        <p:nvSpPr>
          <p:cNvPr id="177" name="textbox 177"/>
          <p:cNvSpPr/>
          <p:nvPr/>
        </p:nvSpPr>
        <p:spPr>
          <a:xfrm>
            <a:off x="528315" y="2245799"/>
            <a:ext cx="2844800" cy="1345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07"/>
              </a:lnSpc>
            </a:pPr>
            <a:endParaRPr lang="Arial" altLang="Arial" sz="100"/>
          </a:p>
          <a:p>
            <a:pPr marL="905403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7462" algn="l" rtl="0" eaLnBrk="0">
              <a:lnSpc>
                <a:spcPct val="91000"/>
              </a:lnSpc>
              <a:spcBef>
                <a:spcPts val="45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为保障数据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的安全性，应采用加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202247" indent="-189547" algn="l" rtl="0" eaLnBrk="0">
              <a:lnSpc>
                <a:spcPct val="106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密传输、授权访问等安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措施，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确保数据不被非法获取和使用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8" name="textbox 178"/>
          <p:cNvSpPr/>
          <p:nvPr/>
        </p:nvSpPr>
        <p:spPr>
          <a:xfrm>
            <a:off x="7404641" y="1532663"/>
            <a:ext cx="2880995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07"/>
              </a:lnSpc>
            </a:pPr>
            <a:endParaRPr lang="Arial" altLang="Arial" sz="100"/>
          </a:p>
          <a:p>
            <a:pPr marL="12775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数据一致性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algn="l" rtl="0" eaLnBrk="0">
              <a:lnSpc>
                <a:spcPct val="6362"/>
              </a:lnSpc>
            </a:pPr>
            <a:endParaRPr lang="Arial" altLang="Arial" sz="100"/>
          </a:p>
          <a:p>
            <a:pPr marL="12700" indent="4381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为确保数据的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一致性，应建立完善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据校验机制，对数据进行有效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性验证和错误处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理。</a:t>
            </a:r>
            <a:endParaRPr lang="Microsoft YaHei" altLang="Microsoft YaHei" sz="1500"/>
          </a:p>
        </p:txBody>
      </p:sp>
      <p:sp>
        <p:nvSpPr>
          <p:cNvPr id="179" name="textbox 179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883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电商对接的挑战与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决方案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1" name="textbox 201"/>
          <p:cNvSpPr/>
          <p:nvPr/>
        </p:nvSpPr>
        <p:spPr>
          <a:xfrm>
            <a:off x="946758" y="1649953"/>
            <a:ext cx="5154929" cy="1558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2924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电商对接的技术实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4500"/>
          </a:p>
        </p:txBody>
      </p:sp>
      <p:sp>
        <p:nvSpPr>
          <p:cNvPr id="202" name="textbox 20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https://d.book118.com/206210001033010103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2024-09-28T09:04:35.890</cp:lastPrinted>
  <dcterms:created xsi:type="dcterms:W3CDTF">2024-09-28T01:04:35Z</dcterms:created>
  <dcterms:modified xsi:type="dcterms:W3CDTF">2024-09-28T01:04:37Z</dcterms:modified>
</cp:coreProperties>
</file>