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F18B-AF56-4C6C-AF7E-45047BD88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6650C-93BF-4633-8DD5-FEA62B635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63909-EEDF-487C-9D54-7209872F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A67FB-C9EC-4447-B71C-5232EA8D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B34CFB-4165-4FFA-A606-11810472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3FE07-14A5-4157-9E51-3FCAB4AF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EF1CD-BA8B-4520-B9D0-D8B98C90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53C43-796D-4421-BFED-B4D103ED2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50E69-501A-43BD-A1AF-150D62844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7E293-10C8-4C00-8D4F-CFBEA3BA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97BA6-29E6-4D59-BD41-058F43F7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114205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医学生失业的案例分析报告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解决医学生失业问题的对策建议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近年来，医学生失业问题逐渐凸显，成为社会关注的热点话题。随着医疗行业的竞争加剧和就业形势的变化，许多医学生面临着就业难的问题。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医学生失业不仅对个人和家庭造成巨大的经济和精神压力，还对医疗行业的发展和社会稳定产生了一定的影响。因此，对医学生失业问题进行分析和研究具有重要的现实意义。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通过对医学生失业的案例进行深入分析，探究其产生的原因、影响和解决方案，为政府、高校和医学生提供参考和借鉴，促进医疗行业的健康发展。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学生失业问题的研究，有助于深入了解医疗行业的发展现状和就业形势，为政府制定相关政策提供依据；有助于高校优化医学人才培养模式，提高医学生的综合素质和就业竞争力；有助于医学生个人明确职业规划和发展方向，积极应对就业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不同学历层次医学生失业率差异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硕士研究生和博士研究生相对本科毕业生更容易找到工作，但也有较高的失业风险。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医学专业与失业率关系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临床医学、口腔医学等热门专业失业率较低，而预防医学、生物医学工程等专业的失业率相对较高。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医学生失业率持续上升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近年来，随着医学院校的扩招和医疗行业的竞争加剧，医学生的失业率呈现出逐年上升的趋势。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医学生失业率统计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失业医学生以本科生为主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在失业的医学生中，本科生的比例最高，这可能与本科生数量庞大、就业竞争激烈有关。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硕士研究生和博士研究生失业现象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尽管硕士研究生和博士研究生相对更容易找到工作，但也有一部分人因就业期望过高、就业机会有限等原因而处于失业状态。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不同专业医学生失业情况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临床医学专业的失业率较低，而预防医学、护理学等专业相对较高。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失业医学生的学历与专业分布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医学生失业的地区差异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经济发达的沿海地区医学生失业率较低，而西部地区和边远地区的医学生失业率较高。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不同地区医学生失业情况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城市医学生的失业率较低，而农村医学生的失业率较高，这可能与城市医疗资源丰富、就业机会多有关。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城市与农村医学生失业率差异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发达地区的医学生相对更容易找到工作，而欠发达地区的医学生面临更大的就业压力。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发达地区与欠发达地区医学生失业率差异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医学生失业原因分析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医疗机构岗位有限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相对于庞大的医学毕业生数量，医疗机构提供的岗位数量有限，难以满足所有毕业生的就业需求。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医学毕业生专业结构失衡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部分医学专业毕业生数量过多，而其他专业需求量较小，导致专业结构失衡，增加了就业难度。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医学毕业生数量增长过快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随着高等教育的普及，医学毕业生数量逐年增加，导致市场供过于求，就业竞争激烈。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医学毕业生供过于求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https://d.book118.com/206211142051010044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2024-09-12T14:57:59.892</cp:lastPrinted>
  <dcterms:created xsi:type="dcterms:W3CDTF">2024-09-12T06:57:59Z</dcterms:created>
  <dcterms:modified xsi:type="dcterms:W3CDTF">2024-09-12T06:58:01Z</dcterms:modified>
</cp:coreProperties>
</file>