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4676-A959-40E9-A975-AEBB00A0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C72D5-6A55-45F8-8BD6-E8CC8F5A6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1D508-633D-434B-B3FA-0A0B4FF33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A7694-E7C5-45CB-BC1A-031CC8242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E11D44-1CD2-4381-ADEB-15DBE1B7B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60B5A4-EB78-42E2-9295-57C442EAC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14FEB-660C-4BB1-9675-0FDECC779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9BDB4-CE29-4BC7-8C54-3BAF07748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36E9C-3BD2-4C0D-AF23-25BF5DCEC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0F4E0-ECB9-48C4-B05C-A8C785CF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488A0-FC83-4E31-B5FC-489677613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1122324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工程数学概率统计简明教程随机事件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数字特征与极限定理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工程数学在概率统计中应用举例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在一定条件下，并不总是出现相同结果的现象。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随机试验的每一个可能结果。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随机现象与随机试验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基本事件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只包含一个样本点的随机事件。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随机试验中所有可能结果的集合。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样本空间的子集，即某些样本点组成的集合。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样本空间与随机事件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相等关系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如果事件A和事件B同时发生，且事件A和事件B同时不发生，则称事件A与事件B相等。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和事件（并事件）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事件A和事件B中至少有一个发生的事件，记作$A cup B$。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如果事件A发生必然导致事件B发生，则称事件B包含事件A。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事件间关系及运算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积事件（交事件）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事件A和事件B同时发生的事件，记作$A cap B$或$AB$。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事件A发生而事件B不发生的事件，记作$A - B$。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互斥事件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两个事件不可能同时发生，即它们的交事件为空集。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对立事件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两个事件中必有一个发生且仅有一个发生，则称这两个事件互为对立事件。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事件间关系及运算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概率是描述随机事件发生的可能性的数值，其值介于0和1之间。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概率具有非负性、规范性（所有可能事件的概率之和为1）和可列可加性（互斥事件的概率之和等于各事件概率之和）。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67" r="258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如果每个样本点发生的可能性相等，则称这种概率模型为古典概型。在古典概型中，事件的概率等于该事件包含的样本点数与样本空间总样本点数之比。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样本空间是一个区域，而每个样本点发生的可能性与该区域的某个几何度量（如长度、面积或体积）成正比，则称这种概率模型为几何概型。在几何概型中，事件的概率等于该事件对应的区域度量与样本空间总区域度量之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古典概型与几何概型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在已知某个事件发生的条件下，另一个事件发生的概率。条件概率的计算公式为P(A|B) = P(AB) / P(B)，其中P(A|B)表示在事件B发生的条件下事件A发生的概率，P(AB)表示事件A和事件B同时发生的概率，P(B)表示事件B发生的概率。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如果两个事件的发生互不影响，则称这两个事件是独立的。对于独立事件A和B，有P(AB) = P(A)P(B)，即事件A和事件B同时发生的概率等于各自发生的概率之积。此外，如果事件A的发生对事件B的发生没有影响，则称事件A对事件B是独立的。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一维随机变量及其分布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一维随机变量是指定义在样本空间上的实值函数，它将样本空间中的每一个样本点映射到一个实数。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一维随机变量具有一些基本性质，如单调性、有界性、可积性等。这些性质在概率论和数理统计中具有重要的应用。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一维随机变量定义及性质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包括二项分布、泊松分布、几何分布等。这些分布描述了在一定条件下，某一事件发生的次数或等待时间等随机现象。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包括均匀分布、指数分布、正态分布等。这些分布描述了连续型随机变量的概率分布情况，如某一物理量的测量值、某一随机过程的观测结果等。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常见一维随机变量分布类型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https://d.book118.com/206211223242010044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2024-09-13T14:55:27.774</cp:lastPrinted>
  <dcterms:created xsi:type="dcterms:W3CDTF">2024-09-13T06:55:27Z</dcterms:created>
  <dcterms:modified xsi:type="dcterms:W3CDTF">2024-09-13T06:55:29Z</dcterms:modified>
</cp:coreProperties>
</file>