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9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381AC-AF69-480D-8583-E961D8836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D4F21-C29B-4BBB-8CB5-D54A19FEE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B6340-2600-4247-AE26-EC6F41BD6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13B23-9CA6-4BC2-81D8-7C768529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51FFA-8248-48F9-8B1E-A43466723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B3A43-FD56-418A-85E2-A3F283F09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AA1A1-ABAD-4A5F-B34E-D97D45335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B44D6-5F58-486E-8630-51B61E22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09096-ED8B-4006-B76A-CB62D12B9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98C85-F5CA-4D69-ADB4-6157C503C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67738-EAE7-48BC-8E2A-40666C16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212310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钢材无损检测方法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钢材无损检测概述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钢材无损检测方法分类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各种无损检测方法的优缺点比较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钢材无损检测的未来发展趋势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钢材无损检测的实际应用案例分析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钢材无损检测概述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钢材无损检测的定义和重要性</a:t>
            </a:r>
            <a:endParaRPr lang="zh-CN" altLang="en-US"/>
          </a:p>
        </p:txBody>
      </p:sp>
      <p:sp>
        <p:nvSpPr>
          <p:cNvPr id="104916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重要性：钢材无损检测是保证工程质量和安全的重要手段，可以及时发现钢材内部的缺陷和损伤，避免因质量问题导致的安全事故。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定义：钢材无损检测是指在不破坏钢材的情况下，通过检测手段获取钢材内部结构、性能等信息，以评估钢材的质量和性能。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应用领域：广泛应用于建筑、桥梁、船舶、汽车、航空航天等领域。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发展趋势：随着科技的发展，无损检测技术不断进步，未来将更加智能化、自动化。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钢材无损检测的原理和特点</a:t>
            </a:r>
            <a:endParaRPr lang="zh-CN" altLang="en-US"/>
          </a:p>
        </p:txBody>
      </p:sp>
      <p:sp>
        <p:nvSpPr>
          <p:cNvPr id="1049238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原理：利用声、光、电、磁等物理现象，在不破坏钢材的情况下检测其内部缺陷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发展趋势：智能化、自动化、便携化、高精度化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应用：广泛应用于建筑、桥梁、船舶、航空航天等领域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特点：非破坏性、快速、准确、经济、安全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钢材无损检测的应用范围</a:t>
            </a:r>
            <a:endParaRPr lang="zh-CN" altLang="en-US"/>
          </a:p>
        </p:txBody>
      </p:sp>
      <p:sp>
        <p:nvSpPr>
          <p:cNvPr id="1049340" name="圆角矩形 26"/>
          <p:cNvSpPr/>
          <p:nvPr>
            <p:custDataLst>
              <p:tags r:id="rId2"/>
            </p:custDataLst>
          </p:nvPr>
        </p:nvSpPr>
        <p:spPr>
          <a:xfrm>
            <a:off x="608330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28"/>
          <p:cNvSpPr/>
          <p:nvPr>
            <p:custDataLst>
              <p:tags r:id="rId3"/>
            </p:custDataLst>
          </p:nvPr>
        </p:nvSpPr>
        <p:spPr>
          <a:xfrm>
            <a:off x="610258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4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3290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建筑行业：检测建筑钢材的质量和安全性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29"/>
          <p:cNvSpPr/>
          <p:nvPr>
            <p:custDataLst>
              <p:tags r:id="rId5"/>
            </p:custDataLst>
          </p:nvPr>
        </p:nvSpPr>
        <p:spPr>
          <a:xfrm>
            <a:off x="2470019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32"/>
          <p:cNvSpPr/>
          <p:nvPr>
            <p:custDataLst>
              <p:tags r:id="rId6"/>
            </p:custDataLst>
          </p:nvPr>
        </p:nvSpPr>
        <p:spPr>
          <a:xfrm>
            <a:off x="2471947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汽车行业：检测汽车零部件的质量和安全性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3"/>
          <p:cNvSpPr/>
          <p:nvPr>
            <p:custDataLst>
              <p:tags r:id="rId8"/>
            </p:custDataLst>
          </p:nvPr>
        </p:nvSpPr>
        <p:spPr>
          <a:xfrm>
            <a:off x="4331707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4" name="圆角矩形 4"/>
          <p:cNvSpPr/>
          <p:nvPr>
            <p:custDataLst>
              <p:tags r:id="rId9"/>
            </p:custDataLst>
          </p:nvPr>
        </p:nvSpPr>
        <p:spPr>
          <a:xfrm>
            <a:off x="4333635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6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航空航天行业：检测航空航天零部件的质量和安全性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8"/>
          <p:cNvSpPr/>
          <p:nvPr>
            <p:custDataLst>
              <p:tags r:id="rId11"/>
            </p:custDataLst>
          </p:nvPr>
        </p:nvSpPr>
        <p:spPr>
          <a:xfrm>
            <a:off x="6193396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0" name="圆角矩形 9"/>
          <p:cNvSpPr/>
          <p:nvPr>
            <p:custDataLst>
              <p:tags r:id="rId12"/>
            </p:custDataLst>
          </p:nvPr>
        </p:nvSpPr>
        <p:spPr>
          <a:xfrm>
            <a:off x="6195324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2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石油化工行业：检测石油化工设备的质量和安全性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6"/>
          <p:cNvSpPr/>
          <p:nvPr>
            <p:custDataLst>
              <p:tags r:id="rId14"/>
            </p:custDataLst>
          </p:nvPr>
        </p:nvSpPr>
        <p:spPr>
          <a:xfrm>
            <a:off x="8055085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6" name="圆角矩形 7"/>
          <p:cNvSpPr/>
          <p:nvPr>
            <p:custDataLst>
              <p:tags r:id="rId15"/>
            </p:custDataLst>
          </p:nvPr>
        </p:nvSpPr>
        <p:spPr>
          <a:xfrm>
            <a:off x="8057013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8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电力行业：检测电力设备的质量和安全性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6"/>
          <p:cNvSpPr/>
          <p:nvPr>
            <p:custDataLst>
              <p:tags r:id="rId17"/>
            </p:custDataLst>
          </p:nvPr>
        </p:nvSpPr>
        <p:spPr>
          <a:xfrm>
            <a:off x="9916774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2" name="圆角矩形 17"/>
          <p:cNvSpPr/>
          <p:nvPr>
            <p:custDataLst>
              <p:tags r:id="rId18"/>
            </p:custDataLst>
          </p:nvPr>
        </p:nvSpPr>
        <p:spPr>
          <a:xfrm>
            <a:off x="9918701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4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船舶制造行业：检测船舶零部件的质量和安全性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3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钢材无损检测方法分类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磁粉检测法</a:t>
            </a:r>
            <a:endParaRPr lang="zh-CN" altLang="en-US"/>
          </a:p>
        </p:txBody>
      </p:sp>
      <p:sp>
        <p:nvSpPr>
          <p:cNvPr id="10495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2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原理：利用磁粉在磁场中的聚集现象，检测钢材表面的缺陷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优点：检测速度快，灵敏度高，可检测出微小的缺陷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4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缺点：不能检测出内部缺陷，对表面处理要求较高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26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应用：广泛应用于钢铁、铸铁、铝、铜等金属材料的表面缺陷检测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渗透检测法</a:t>
            </a:r>
            <a:endParaRPr lang="zh-CN" altLang="en-US"/>
          </a:p>
        </p:txBody>
      </p:sp>
      <p:sp>
        <p:nvSpPr>
          <p:cNvPr id="104959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原理：利用渗透剂的渗透能力，检测钢材表面的缺陷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优点：操作简单，成本低，检测速度快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缺点：检测精度较低，容易受到环境因素的影响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应用：广泛应用于钢材表面缺陷的检测，如焊接缺陷、腐蚀缺陷等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射线检测法</a:t>
            </a:r>
            <a:endParaRPr lang="zh-CN" altLang="en-US"/>
          </a:p>
        </p:txBody>
      </p:sp>
      <p:sp>
        <p:nvSpPr>
          <p:cNvPr id="1049674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6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原理：利用射线穿透材料，通过检测射线的强度、位置和方向来检测材料内部缺陷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0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优点：检测精度高，可以检测到非常细小的缺陷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6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0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缺点：需要专门的设备和操作人员，成本较高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92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4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6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应用：广泛应用于航空航天、核电、石油化工等领域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超声波检测法</a:t>
            </a:r>
            <a:endParaRPr lang="zh-CN" altLang="en-US"/>
          </a:p>
        </p:txBody>
      </p:sp>
      <p:sp>
        <p:nvSpPr>
          <p:cNvPr id="10497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原理：利用超声波在钢材中的传播速度和衰减特性，检测钢材内部的缺陷和损伤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优点：检测速度快，灵敏度高，可检测钢材内部的缺陷和损伤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缺点：对操作人员的技术要求较高，需要熟练掌握超声波检测设备的操作和判断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应用：广泛应用于钢材生产、加工、使用过程中的质量控制和检测。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涡流检测法</a:t>
            </a:r>
            <a:endParaRPr lang="zh-CN" altLang="en-US"/>
          </a:p>
        </p:txBody>
      </p:sp>
      <p:sp>
        <p:nvSpPr>
          <p:cNvPr id="104983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应用：广泛应用于钢材、铝材、铜材等金属材料的无损检测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原理：利用电磁感应原理，通过检测涡流信号来判断钢材内部缺陷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特点：检测速度快，灵敏度高，可检测表面和近表面缺陷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注意事项：需要选择合适的检测频率和探头，避免干扰信号影响检测结果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2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2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各种无损检测方法的优缺点比较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0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磁粉检测法与其他方法的比较</a:t>
            </a:r>
            <a:endParaRPr lang="zh-CN" altLang="en-US"/>
          </a:p>
        </p:txBody>
      </p:sp>
      <p:sp>
        <p:nvSpPr>
          <p:cNvPr id="105000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1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1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超声波检测法：优点是检测范围广，可以检测各种材料，缺点是检测速度慢，灵敏度低。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磁粉检测法：优点是检测速度快，灵敏度高，缺点是只能检测铁磁性材料，对非铁磁性材料无效。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射线检测法：优点是检测精度高，可以检测各种材料，缺点是检测成本高，对人体有害。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渗透检测法：优点是检测成本低，操作简单，缺点是检测精度低，只能检测表面缺陷。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https://d.book118.com/206212123105010031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钢材无损检测方法</vt:lpstr>
      <vt:lpstr>目录</vt:lpstr>
      <vt:lpstr>添加章节标题</vt:lpstr>
      <vt:lpstr>钢材无损检测概述</vt:lpstr>
      <vt:lpstr>钢材无损检测的定义和重要性</vt:lpstr>
      <vt:lpstr>钢材无损检测的原理和特点</vt:lpstr>
      <vt:lpstr>钢材无损检测的应用范围</vt:lpstr>
      <vt:lpstr>钢材无损检测方法分类</vt:lpstr>
      <vt:lpstr>磁粉检测法</vt:lpstr>
      <vt:lpstr>渗透检测法</vt:lpstr>
      <vt:lpstr>射线检测法</vt:lpstr>
      <vt:lpstr>超声波检测法</vt:lpstr>
      <vt:lpstr>涡流检测法</vt:lpstr>
      <vt:lpstr>各种无损检测方法的优缺点比较</vt:lpstr>
      <vt:lpstr>磁粉检测法与其他方法的比较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2024-08-29T21:45:05.173</cp:lastPrinted>
  <dcterms:created xsi:type="dcterms:W3CDTF">2024-08-29T13:45:05Z</dcterms:created>
  <dcterms:modified xsi:type="dcterms:W3CDTF">2024-08-29T13:45:11Z</dcterms:modified>
</cp:coreProperties>
</file>