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HRJKAN+FHIHBK+ArialMT"/>
      <p:regular r:id="rId15"/>
    </p:embeddedFont>
    <p:embeddedFont>
      <p:font typeface="PCNVAD+MS-UIGothic"/>
      <p:regular r:id="rId16"/>
    </p:embeddedFont>
    <p:embeddedFont>
      <p:font typeface="NFHPJK+MGEKPE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B8D04-567C-49B9-91D2-DF4ED83A1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FB9A3-A992-490A-A94C-62C41D33D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1AC65-E6D8-41FA-AAF9-40647D374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C030B-D631-41F8-BDD9-CD5CA111B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56D3A7-6766-454E-A080-F379AD41D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053424-3AD4-4BF0-BA95-6FAB7893E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285FF3-4DD8-4C8B-AFD2-CE61CE60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CEC8A-1E96-454D-9CE2-E4F88DC57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1E8CB-AA8A-4562-950F-62D4B84C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0BF98-5720-4BBD-8C4C-08976DCD3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A79EE-8500-485D-B885-9C34877E5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12133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4439861" cy="29781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RJKAN+FHIHBK+ArialMT"/>
                <a:cs typeface="HRJKAN+FHIHB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CNVAD+MS-UIGothic"/>
                <a:cs typeface="PCNVAD+MS-UIGothic"/>
              </a:rPr>
              <a:t>超市店面管理概述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RJKAN+FHIHBK+ArialMT"/>
                <a:cs typeface="HRJKAN+FHIHB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CNVAD+MS-UIGothic"/>
                <a:cs typeface="PCNVAD+MS-UIGothic"/>
              </a:rPr>
              <a:t>超市店面运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PCNVAD+MS-UIGothic"/>
                <a:cs typeface="PCNVAD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RJKAN+FHIHBK+ArialMT"/>
                <a:cs typeface="HRJKAN+FHIHB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CNVAD+MS-UIGothic"/>
                <a:cs typeface="PCNVAD+MS-UIGothic"/>
              </a:rPr>
              <a:t>超市店面服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PCNVAD+MS-UIGothic"/>
                <a:cs typeface="PCNVAD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RJKAN+FHIHBK+ArialMT"/>
                <a:cs typeface="HRJKAN+FHIHB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CNVAD+MS-UIGothic"/>
                <a:cs typeface="PCNVAD+MS-UIGothic"/>
              </a:rPr>
              <a:t>超市店面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00B6FF"/>
                </a:solidFill>
                <a:latin typeface="PCNVAD+MS-UIGothic"/>
                <a:cs typeface="PCNVAD+MS-UIGothic"/>
              </a:rPr>
              <a:t>境管理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RJKAN+FHIHBK+ArialMT"/>
                <a:cs typeface="HRJKAN+FHIHB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CNVAD+MS-UIGothic"/>
                <a:cs typeface="PCNVAD+MS-UIGothic"/>
              </a:rPr>
              <a:t>超市店面数字化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B6FF"/>
                </a:solidFill>
                <a:latin typeface="PCNVAD+MS-UIGothic"/>
                <a:cs typeface="PCNVAD+MS-UIGothic"/>
              </a:rPr>
              <a:t>型与管理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CNVAD+MS-UIGothic"/>
                <a:cs typeface="PCNVAD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NFHPJK+MGEKPE+MicrosoftYaHei-Bold"/>
                <a:cs typeface="NFHPJK+MGEKPE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CNVAD+MS-UIGothic"/>
                <a:cs typeface="PCNVAD+MS-UIGothic"/>
              </a:rPr>
              <a:t>超市的定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PCNVAD+MS-UIGothic"/>
                <a:cs typeface="PCNVA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超市是一种大型零售商店，提供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各种日常生活所需的商品，包括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食品、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料、清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用品等。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超市的特点是商品种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类齐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全，价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惠，方便消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者一次性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所需商品。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超市通常采用自助式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物方式，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为顾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客提供便捷的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物体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CNVAD+MS-UIGothic"/>
                <a:cs typeface="PCNVAD+MS-UIGothic"/>
              </a:rPr>
              <a:t>超市店面管理的意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CNVAD+MS-UIGothic"/>
                <a:cs typeface="PCNVAD+MS-UIGothic"/>
              </a:rPr>
              <a:t>增加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销</a:t>
            </a:r>
            <a:r>
              <a:rPr sz="2300" spc="23">
                <a:solidFill>
                  <a:srgbClr val="00B6FF"/>
                </a:solidFill>
                <a:latin typeface="PCNVAD+MS-UIGothic"/>
                <a:cs typeface="PCNVAD+MS-UIGothic"/>
              </a:rPr>
              <a:t>售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CNVAD+MS-UIGothic"/>
                <a:cs typeface="PCNVAD+MS-UIGothic"/>
              </a:rPr>
              <a:t>提高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顾</a:t>
            </a:r>
            <a:r>
              <a:rPr sz="2300" spc="23">
                <a:solidFill>
                  <a:srgbClr val="00B6FF"/>
                </a:solidFill>
                <a:latin typeface="PCNVAD+MS-UIGothic"/>
                <a:cs typeface="PCNVAD+MS-UIGothic"/>
              </a:rPr>
              <a:t>客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2300" spc="25">
                <a:solidFill>
                  <a:srgbClr val="00B6FF"/>
                </a:solidFill>
                <a:latin typeface="PCNVAD+MS-UIGothic"/>
                <a:cs typeface="PCNVAD+MS-UIGothic"/>
              </a:rPr>
              <a:t>意度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CNVAD+MS-UIGothic"/>
                <a:cs typeface="PCNVAD+MS-UIGothic"/>
              </a:rPr>
              <a:t>控制成本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CNVAD+MS-UIGothic"/>
                <a:cs typeface="PCNVAD+MS-UIGothic"/>
              </a:rPr>
              <a:t>超市店面管理的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PCNVAD+MS-UIGothic"/>
                <a:cs typeface="PCNVAD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CNVAD+MS-UIGothic"/>
                <a:cs typeface="PCNVAD+MS-UIGothic"/>
              </a:rPr>
              <a:t>智能化管理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绿</a:t>
            </a:r>
            <a:r>
              <a:rPr sz="2000" spc="25">
                <a:solidFill>
                  <a:srgbClr val="FFFDFD"/>
                </a:solidFill>
                <a:latin typeface="PCNVAD+MS-UIGothic"/>
                <a:cs typeface="PCNVAD+MS-UIGothic"/>
              </a:rPr>
              <a:t>色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FFFDFD"/>
                </a:solidFill>
                <a:latin typeface="PCNVAD+MS-UIGothic"/>
                <a:cs typeface="PCNVAD+MS-UIGothic"/>
              </a:rPr>
              <a:t>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随着科技的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展，超市店面管理正逐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智能化，如采用智能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架、智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存管理等手段提高管理效率。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保意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的提高，超市店面管理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正注重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保，如采用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保包装材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料、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CNVAD+MS-UIGothic"/>
                <a:cs typeface="PCNVAD+MS-UIGothic"/>
              </a:rPr>
              <a:t>个性化服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足消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者日益多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化的需求，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超市店面管理正朝着提供个性化服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的方向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展，如定制化商品推荐、会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CNVAD+MS-UIGothic"/>
                <a:cs typeface="PCNVAD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CNVAD+MS-UIGothic"/>
                <a:cs typeface="PCNVAD+MS-UIGothic"/>
              </a:rPr>
              <a:t>商品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陈</a:t>
            </a:r>
            <a:r>
              <a:rPr sz="3000">
                <a:solidFill>
                  <a:srgbClr val="00B6FF"/>
                </a:solidFill>
                <a:latin typeface="PCNVAD+MS-UIGothic"/>
                <a:cs typeface="PCNVAD+MS-UIGothic"/>
              </a:rPr>
              <a:t>列管理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FHPJK+MGEKPE+MicrosoftYaHei-Bold"/>
                <a:cs typeface="NFHPJK+MGEKP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FHPJK+MGEKPE+MicrosoftYaHei-Bold"/>
                <a:cs typeface="NFHPJK+MGEKP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FHPJK+MGEKPE+MicrosoftYaHei-Bold"/>
                <a:cs typeface="NFHPJK+MGEKP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CNVAD+MS-UIGothic"/>
                <a:cs typeface="PCNVAD+MS-UIGothic"/>
              </a:rPr>
              <a:t>商品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陈</a:t>
            </a:r>
            <a:r>
              <a:rPr sz="2000" spc="25">
                <a:solidFill>
                  <a:srgbClr val="00B6FF"/>
                </a:solidFill>
                <a:latin typeface="PCNVAD+MS-UIGothic"/>
                <a:cs typeface="PCNVAD+MS-UIGothic"/>
              </a:rPr>
              <a:t>列原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陈</a:t>
            </a:r>
            <a:r>
              <a:rPr sz="2000" spc="25">
                <a:solidFill>
                  <a:srgbClr val="00B6FF"/>
                </a:solidFill>
                <a:latin typeface="PCNVAD+MS-UIGothic"/>
                <a:cs typeface="PCNVAD+MS-UIGothic"/>
              </a:rPr>
              <a:t>列空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间</a:t>
            </a:r>
            <a:r>
              <a:rPr sz="2000" spc="25">
                <a:solidFill>
                  <a:srgbClr val="00B6FF"/>
                </a:solidFill>
                <a:latin typeface="PCNVAD+MS-UIGothic"/>
                <a:cs typeface="PCNVAD+MS-UIGothic"/>
              </a:rPr>
              <a:t>分配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陈</a:t>
            </a:r>
            <a:r>
              <a:rPr sz="2000" spc="25">
                <a:solidFill>
                  <a:srgbClr val="00B6FF"/>
                </a:solidFill>
                <a:latin typeface="PCNVAD+MS-UIGothic"/>
                <a:cs typeface="PCNVAD+MS-UIGothic"/>
              </a:rPr>
              <a:t>列策略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B6FF"/>
                </a:solidFill>
                <a:latin typeface="PCNVAD+MS-UIGothic"/>
                <a:cs typeface="PCNVAD+MS-UIGothic"/>
              </a:rPr>
              <a:t>存管理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库</a:t>
            </a:r>
            <a:r>
              <a:rPr sz="2300" spc="25">
                <a:solidFill>
                  <a:srgbClr val="00B6FF"/>
                </a:solidFill>
                <a:latin typeface="PCNVAD+MS-UIGothic"/>
                <a:cs typeface="PCNVAD+MS-UIGothic"/>
              </a:rPr>
              <a:t>存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盘</a:t>
            </a:r>
            <a:r>
              <a:rPr sz="2300">
                <a:solidFill>
                  <a:srgbClr val="00B6FF"/>
                </a:solidFill>
                <a:latin typeface="PCNVAD+MS-UIGothic"/>
                <a:cs typeface="PCNVAD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库</a:t>
            </a:r>
            <a:r>
              <a:rPr sz="2300" spc="25">
                <a:solidFill>
                  <a:srgbClr val="00B6FF"/>
                </a:solidFill>
                <a:latin typeface="PCNVAD+MS-UIGothic"/>
                <a:cs typeface="PCNVAD+MS-UIGothic"/>
              </a:rPr>
              <a:t>存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00B6FF"/>
                </a:solidFill>
                <a:latin typeface="PCNVAD+MS-UIGothic"/>
                <a:cs typeface="PCNVAD+MS-UIGothic"/>
              </a:rPr>
              <a:t>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库</a:t>
            </a:r>
            <a:r>
              <a:rPr sz="2300" spc="25">
                <a:solidFill>
                  <a:srgbClr val="00B6FF"/>
                </a:solidFill>
                <a:latin typeface="PCNVAD+MS-UIGothic"/>
                <a:cs typeface="PCNVAD+MS-UIGothic"/>
              </a:rPr>
              <a:t>存周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300">
                <a:solidFill>
                  <a:srgbClr val="00B6FF"/>
                </a:solidFill>
                <a:latin typeface="PCNVAD+MS-UIGothic"/>
                <a:cs typeface="PCNVAD+MS-UIGothic"/>
              </a:rPr>
              <a:t>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00B6FF"/>
                </a:solidFill>
                <a:latin typeface="PCNVAD+MS-UIGothic"/>
                <a:cs typeface="PCNVAD+MS-UIGothic"/>
              </a:rPr>
              <a:t>售策略制定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PCNVAD+MS-UIGothic"/>
                <a:cs typeface="PCNVAD+MS-UIGothic"/>
              </a:rPr>
              <a:t>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B6FF"/>
                </a:solidFill>
                <a:latin typeface="PCNVAD+MS-UIGothic"/>
                <a:cs typeface="PCNVAD+MS-UIGothic"/>
              </a:rPr>
              <a:t>市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00B6FF"/>
                </a:solidFill>
                <a:latin typeface="PCNVAD+MS-UIGothic"/>
                <a:cs typeface="PCNVAD+MS-UIGothic"/>
              </a:rPr>
              <a:t>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CNVAD+MS-UIGothic"/>
                <a:cs typeface="PCNVAD+MS-UIGothic"/>
              </a:rPr>
              <a:t>价格策略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00B6FF"/>
                </a:solidFill>
                <a:latin typeface="PCNVAD+MS-UIGothic"/>
                <a:cs typeface="PCNVAD+MS-UIGothic"/>
              </a:rPr>
              <a:t>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2000" spc="25">
                <a:solidFill>
                  <a:srgbClr val="00B6FF"/>
                </a:solidFill>
                <a:latin typeface="PCNVAD+MS-UIGothic"/>
                <a:cs typeface="PCNVAD+MS-UIGothic"/>
              </a:rPr>
              <a:t>合策略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明确目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客群体，制定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售策略。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根据市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需求和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争情况制定合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理的价格策略，提高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争力。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客需求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合，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足不同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客的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PCNVAD+MS-UIGothic"/>
                <a:cs typeface="PCNVAD+MS-UIGothic"/>
              </a:rPr>
              <a:t>物需求。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https://d.book118.com/206212133023010103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HRJKAN+FHIHBK+ArialMT</vt:lpstr>
      <vt:lpstr>Times New Roman</vt:lpstr>
      <vt:lpstr>PCNVAD+MS-UIGothic</vt:lpstr>
      <vt:lpstr>SimSun</vt:lpstr>
      <vt:lpstr>NFHPJK+MGEKPE+MicrosoftYaHei-Bold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2024-09-28T07:44:39.448</cp:lastPrinted>
  <dcterms:created xsi:type="dcterms:W3CDTF">2024-09-27T23:44:39Z</dcterms:created>
  <dcterms:modified xsi:type="dcterms:W3CDTF">2024-09-27T23:44:40Z</dcterms:modified>
</cp:coreProperties>
</file>