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DF4FC-9849-4D74-A89E-B9835AD8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41618-51E8-41A7-9319-CA923696E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40F7D-3FA3-4873-95B0-5EB42F5E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7C3D9-1DFE-4EE0-AD9F-EB642FD1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C5799-E2EB-4D13-8652-BA15B1B9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7EA27-E9F2-44D6-AA82-F9895498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AF7EB-2BAE-4AE3-8712-EE7A644C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FF222-B934-4AC7-81DE-616DE244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758C3-014A-4F7D-A205-C10845D4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F24D2-038E-4DDC-A741-9E1F90C2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91B26-87C8-49FD-8448-EC3D646C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3220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中医药治疗胃炎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中医药治疗胃炎的历史悠久，早在古代中医文献中就有记载。随着时间的推移，中医药在治疗胃炎方面积累了丰富的经验，形成了独特的理论体系。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中医药治疗胃炎强调整体观念和辨证论治，通过调节人体内环境，改善脾胃功能，以达到治疗胃炎的目的。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中医药治疗胃炎的历史和背景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中医学认为，胃炎多因饮食不节、情志不舒、脾胃虚弱等原因引起。治疗时应以疏肝和胃、健脾和胃、活血化瘀等为主要原则，根据个体差异进行辨证施治。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中药治疗胃炎的方法包括汤剂、中成药、针灸、推拿等，可根据患者病情选择合适的治疗方法。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中医药治疗胃炎的理论基础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中医药治疗胃炎的优势在于其整体调节和辨证施治的特点，能够全面考虑患者的体质、病情等因素，制定个体化的治疗方案。此外，中医药治疗胃炎副作用相对较小，安全性较高。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然而，中医药治疗胃炎也存在一定的局限性。例如，中医药治疗胃炎的疗效评价标准不统一，缺乏科学的数据支持。此外，中医药治疗胃炎的起效时间较长，需要患者耐心配合治疗。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中医药治疗胃炎的优势和局限性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中医药治疗胃炎的方法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根据患者具体病情，通过望、闻、问、切四诊合参，辩证施治，开具中药汤剂进行治疗。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中药汤剂治疗胃炎，需根据患者的具体病情，通过望、闻、问、切四诊合参，了解患者的症状、舌象、脉象等情况，进行辩证施治。治疗原则以疏肝和胃、健脾和胃、活血化瘀等为主，开具中药汤剂进行治疗。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中药汤剂治疗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中成药治疗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选用具有健脾和胃、疏肝理气、活血化瘀等功效的中成药，针对胃炎进行治疗。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中成药治疗胃炎，可根据患者的具体情况，选用具有健脾和胃、疏肝理气、活血化瘀等功效的中成药进行治疗。如香砂六君子丸、逍遥丸、元胡止痛片等。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通过针刺和艾灸相关穴位，调节人体气血，缓解胃炎症状。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针灸治疗胃炎，需根据患者的具体病情，选取相关穴位进行针刺或艾灸。通过调节人体气血，达到缓解胃炎症状的目的。常用的穴位有中脘、足三里、内关等。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https://d.book118.com/206213220022010033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2024-09-01T14:14:26.834</cp:lastPrinted>
  <dcterms:created xsi:type="dcterms:W3CDTF">2024-09-01T06:14:26Z</dcterms:created>
  <dcterms:modified xsi:type="dcterms:W3CDTF">2024-09-01T06:14:28Z</dcterms:modified>
</cp:coreProperties>
</file>