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4BAC4-5BE8-46A6-BEF4-898B34686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50760-305C-4D48-B02F-C08D597D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A31F9-7CC2-42ED-BC23-DF10D9D0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48678-1DC5-4EB3-824A-E1E48EB97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22D70-865C-469F-9DA7-003E72AD6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35F7B-FB30-4AA3-B4A0-33F3B39D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0D269-6BA6-4420-9FCD-11BBA716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56897-E718-4A27-8E32-0DE9ACAAC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39757-507A-45A7-BF10-C9CE517B1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964CA-F5A9-4F06-8017-0EE9A8F5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C2D0D-679A-4845-9D17-9704A109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4201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环境分析与问题界定决策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问题界定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企业文化分析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了解企业的价值观、使命、愿景等，评估企业文化对组织发展的影响。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内部资源分析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评估组织内部的人力、物力、财力等资源，明确资源的优势和不足。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组织结构分析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分析组织的结构、层级、部门设置等，评估组织的协调和沟通能力。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跟踪行业技术发展动态，评估新技术对组织的影响和机遇。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研究市场需求、竞争态势、消费者行为等，了解市场的发展趋势和机会。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关注政府政策、法律法规的变化，评估对组织的影响和风险。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了解竞争对手的战略、优势和劣势，评估竞争压力和威胁。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分析组织在市场中的定位，明确竞争优势和差异化战略。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评估竞争对手的竞争策略，制定应对措施和发展战略。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问题界定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通过收集和分析信息，确定是否存在需要解决的问题。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识别问题的存在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明确问题的性质、特点和影响范围，为后续分析提供基础。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通过调查、研究、访谈等方式，收集与问题相关的信息，以便更全面地了解问题。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分类标准确定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根据问题的性质、特点和影响范围，确定适当的分类标准。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分类结果评估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对分类结果进行评估，确保分类合理、准确、科学。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分类实施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按照确定的分类标准，将问题进行分类，以便更好地组织和管理。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评估影响程度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根据问题的性质、特点和影响范围，评估其对组织或个人的影响程度。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将问题按照优先级进行排序，确保优先解决最重要、最紧急的问题。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根据评估结果，确定问题的优先级，为后续决策提供依据。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https://d.book118.com/206214201134010041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2024-09-08T12:38:40.784</cp:lastPrinted>
  <dcterms:created xsi:type="dcterms:W3CDTF">2024-09-08T04:38:40Z</dcterms:created>
  <dcterms:modified xsi:type="dcterms:W3CDTF">2024-09-08T04:38:42Z</dcterms:modified>
</cp:coreProperties>
</file>