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44F5A-AF38-4B98-A90C-618D9957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05D30-F95F-421B-9CAE-89313CC9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87AF2-73A0-4496-B004-6CC28DBC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CDFAE-E117-492B-B628-78096390B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5EEB1-1F69-47BB-BD05-95BF2B86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614F9-831E-48AA-91D2-9522D95C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510F0-8FC4-4139-8D6E-2126EF2A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8BB52-E43C-4BB8-AA02-E4701CCD6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13009-13DB-4088-BB5F-F104843E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38F64-AE6A-41FD-AE7F-1FD69B3D3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C0059-A782-4E2A-AA72-7E345CB7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5000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医疗机构管理提升与服务方案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医疗机构管理现状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管理提升方案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合作交流与协同发展方案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提升医疗机构管理水平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通过改进管理流程和制度，提高医疗机构的运营效率和服务质量。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适应医疗行业发展需求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随着医疗行业的快速发展，医疗机构需要不断提升自身的管理水平和服务能力，以满足患者和市场的需求。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推动医疗机构可持续发展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通过管理提升和服务优化，增强医疗机构的竞争力和品牌影响力，实现可持续发展。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对医疗机构当前的管理状况、服务质量和运营效率进行深入分析，找出存在的问题和不足。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提出针对医疗机构管理问题的改进方案，包括完善管理制度、优化管理流程、提升管理人员素质等方面的措施。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管理提升方案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针对医疗机构服务方面存在的问题，提出具体的优化措施，如改善服务态度、提高服务效率、增加服务项目等。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服务优化方案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制定实施管理提升和服务优化方案的具体计划和时间表，并预测实施后可能取得的成果和效益。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54" r="29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当前医疗机构的管理体制存在诸多不足，如管理层级过多、决策效率低下、部门间沟通不畅等，导致整体运营效率不高。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医疗机构的运营机制缺乏灵活性，难以适应市场变化和患者需求。同时，内部激励机制不足，医护人员工作积极性不高。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机制不完善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管理体制与机制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医疗机构在人力、物力、财力等方面的资源配置存在不合理现象，如医护人员数量不足、医疗设备陈旧、资金投入不足等，制约了医疗服务水平的提升。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由于管理体制和机制问题，医疗机构在资源利用上存在浪费现象，如医疗设备闲置、药品过期等，造成资源浪费和成本增加。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资源配置与利用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不同医疗机构之间的服务质量存在较大差异，部分机构存在服务态度不佳、技术水平不高、医疗纠纷频发等问题，影响患者就医体验。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医疗机构在服务流程上存在繁琐、耗时等问题，导致患者等待时间过长、就医效率低下。同时，信息化程度不足也制约了服务效率的提升。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服务质量与效率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服务效率低下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管理提升方案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通过设立医疗机构管理委员会等方式，加强内部决策的科学性和民主性。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建立科学决策机制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简化和规范医疗机构内部管理流程，提高工作效率。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加强对医疗机构管理行为的监督，确保各项管理制度得到有效执行。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完善管理体制与机制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通过改进医疗设备管理、优化药品采购和使用等方式，提高医疗资源的利用效率。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加强区域医疗资源共享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推动医疗机构之间的合作与资源共享，提高区域医疗资源的整体利用水平。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合理配置医疗资源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根据医疗机构的服务需求和资源状况，合理配置人力、物力和财力资源。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优化资源配置与利用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加强医护人员培训和管理，提高医疗服务质量和技术水平。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提升医疗服务水平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简化和规范医疗服务流程，缩短患者等待时间，提高服务效率。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加强与患者的沟通与互动，关注患者需求和体验，提高患者满意度。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加强患者沟通与互动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利用信息技术手段，推动医疗机构信息化建设，提高服务效率和质量。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推动信息化建设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服务创新方案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提供包括预防保健、诊断治疗、康复护理等多元化的医疗服务项目，满足患者不同层次的医疗需求。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多元化医疗服务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针对不同患者群体，制定个性化的服务计划，提供更加贴心的医疗服务。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将医疗服务延伸至社区、家庭等场所，为患者提供更加便捷的医疗服务。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延伸服务链条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拓展服务领域与项目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https://d.book118.com/206215000122010034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2024-09-03T18:17:09.932</cp:lastPrinted>
  <dcterms:created xsi:type="dcterms:W3CDTF">2024-09-03T10:17:09Z</dcterms:created>
  <dcterms:modified xsi:type="dcterms:W3CDTF">2024-09-03T10:17:12Z</dcterms:modified>
</cp:coreProperties>
</file>