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76FC2-DF9C-4E66-B2CA-D40A7D3E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188B0-E1EA-4DF0-A72C-36BEF917D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37D9B-4A0D-4ACD-B194-0246C05AC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0360A-492B-4E82-9BC4-58B91C073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C45F6-CB10-45BC-B6D9-37819549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91C5F-D8AC-489C-A6DA-24CC02FC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AC50C-834D-4C1A-A493-27000CAA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B3FD3-08D1-45F9-AB00-99DB3823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1D01C-EED6-4CD0-BFF1-9BBDB91CB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28B5A-C5C4-4EC1-A0AC-F0AFDB785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5C1F1-80A1-4387-BF2C-A313C800B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5044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护理延伸ppt课件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护理延伸是指在医院以外的环境，如患者家庭、社区等，为患者提供的延续性护理服务。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随着医疗技术的发展和人口老龄化的加剧，患者在医院的治疗和康复时间逐渐缩短，护理延伸成为满足患者长期护理需求的重要手段。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通过护理延伸，患者可以在熟悉的环境中接受护理服务，有助于提高其生活质量。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降低再入院率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延续性护理可以及时发现并处理患者的健康问题，降低再入院的可能性。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通过将护理服务延伸至社区和家庭，可以减轻医院的负担，优化医疗资源配置。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护理延伸的重要性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9" r="125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护理延伸的理念和实践起源于20世纪中叶，随着医疗技术的进步和社会需求的变化，护理延伸逐渐发展成为一种重要的医疗服务模式。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随着信息技术的发展和跨学科合作的加强，护理延伸将更加智能化、个性化和综合化，以满足患者不断增长的健康需求。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护理延伸的历史与发展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899" r="398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为行动不便的患者提供上门医疗服务，包括日常病情监测、药物管理、康复训练等。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家庭病床服务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针对家庭成员进行专业的照护培训，教授日常护理技能，提高家庭照护质量。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家庭照护指导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通过开展健康讲座、发放宣传资料等形式，提高社区居民的健康意识和自我保健能力。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预防接种与体检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组织疫苗接种和定期健康体检活动，为社区居民提供便捷的预防保健服务。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071" r="70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针对术后或长期卧床患者，进行康复训练指导，促进其身体功能恢复。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为康复期患者提供专业的护理咨询，解决康复过程中的护理问题。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长期照护保险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为老年人、残疾人等需要长期照护的人群提供保险保障，减轻家庭经济负担。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长期照护服务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提供专业的长期照护服务，包括日常生活照料、医疗护理等，满足长期照护需求。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护理延伸的实施与管理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https://d.book118.com/206215044221010034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2024-09-04T07:53:59.313</cp:lastPrinted>
  <dcterms:created xsi:type="dcterms:W3CDTF">2024-09-03T23:53:59Z</dcterms:created>
  <dcterms:modified xsi:type="dcterms:W3CDTF">2024-09-03T23:54:01Z</dcterms:modified>
</cp:coreProperties>
</file>