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8CA66-BE21-4ED5-A808-42E8DA8C6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D2321-08C2-437C-9DFE-0BAE4C0BE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DB962-2FBE-4A7F-BCBF-DAFBE1C86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8FA0F5-FE86-4EC7-B8A4-69524617E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BC4572-47C0-4879-941B-01E94456F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FEA287-7B95-4067-B4AD-65F4C2AC2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40C308-30CA-4311-8A29-737916156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DB4E46-C6CE-4849-A65B-A0D0A842D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C9180F-5080-4173-850C-807BB6E48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91565B-2502-42A9-A48D-A24072707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4D9AD-C202-4A46-8F14-4B0272F24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21514315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关于肿瘤的健康宣教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肿瘤患者的康复与护理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肿瘤的误区与澄清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肿瘤的基本知识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肿瘤是机体细胞异常增生形成的肿块，可能对身体健康造成影响。肿瘤分为良性肿瘤和恶性肿瘤两类，良性肿瘤通常不会扩散，而恶性肿瘤则具有转移和扩散的能力。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肿瘤有多种分类方法，包括组织来源、发病部位、细胞类型等。常见的肿瘤分类包括上皮组织肿瘤、间叶组织肿瘤、淋巴造血组织肿瘤等。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肿瘤的分类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肿瘤的形成与原因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肿瘤的发生与遗传因素密切相关。一些基因的突变可以增加个体患肿瘤的风险，如抑癌基因失活或原癌基因激活等。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环境因素也是肿瘤发生的重要原因之一。例如，长期接触致癌物质、放射线暴露、慢性炎症刺激等都可能增加个体患肿瘤的风险。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生活习惯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不良的生活习惯也是肿瘤发生的危险因素。如长期吸烟、酗酒、不健康的饮食习惯等都可能增加个体患肿瘤的风险。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不同部位的肿瘤和不同类型的肿瘤可能具有不同的症状。常见的症状包括肿块、疼痛、出血、消瘦、乏力等。如果出现上述症状，应及时就医检查。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肿瘤的诊断通常需要进行一系列检查，包括体格检查、实验室检查和影像学检查等。医生会根据患者的具体情况选择合适的检查方法，以明确诊断和制定治疗方案。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000" r="26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肿瘤的症状与诊断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肿瘤的预防与控制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保持良好的心态，学会调节情绪，减轻压力。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定期进行有氧运动，如快走、跑步、游泳等，增强身体免疫力。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保持营养均衡，多摄入蔬菜水果，减少高热量、高脂肪食物，避免过度饮酒和吸烟。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保持健康的体重范围，避免肥胖。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控制体重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心理平衡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健康的生活方式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根据年龄、性别、家族病史等因素定期进行体检，以便早期发现肿瘤。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定期体检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筛查项目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重视症状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针对不同部位和类型的肿瘤，进行相应的筛查项目，如乳腺癌筛查、宫颈癌筛查等。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关注身体出现的不适症状，及时就医检查。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定期的体检与筛查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通过体检和筛查，早期发现肿瘤，提高治愈率。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根据肿瘤类型和分期，选择合适的治疗方法，如手术、化疗、放疗等。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科学治疗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遵循医生的治疗建议，按时服药，定期复查，保持乐观心态。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积极配合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关注康复期间的护理和营养支持，提高生活质量。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康复与护理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肿瘤的早期发现与治疗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肿瘤的治疗方法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https://d.book118.com/206215143154010051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2024-09-17T14:41:00.729</cp:lastPrinted>
  <dcterms:created xsi:type="dcterms:W3CDTF">2024-09-17T06:41:00Z</dcterms:created>
  <dcterms:modified xsi:type="dcterms:W3CDTF">2024-09-17T06:41:02Z</dcterms:modified>
</cp:coreProperties>
</file>