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370F5-6DFF-4383-BB9F-12925108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66D7D-97F4-4C9C-A19F-71E6B537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99BC-82CF-4CB0-BD76-EB102FD9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4F377-0B91-4277-8F97-35159068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ADE2F-2C10-422C-ACF8-D9F0EC36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DC66C-951F-4C78-97E6-6763EBF8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9790F-E23B-47EF-AA70-1595815C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CC2CE-A562-4EFE-BBF1-1C23129AD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81271-5320-44BB-8613-8DE35B72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8D188-4B7F-48E9-BC59-D55AB112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10F81-B22D-4D34-83C3-A390175F8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52212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《汽车知识讲座》ppt课件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汽车底盘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汽车电气系统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汽车车身与外观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汽车选购与使用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汽车是一种由动力系统驱动的车辆，主要用于运输人或货物。根据用途和特点，汽车可以分为轿车、卡车、客车等多种类型。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是一种机动车辆，具有自己的动力系统，能够自主行驶。它通常由发动机、底盘、车身和电气设备等部分组成。根据用途和特点，汽车可以分为轿车、卡车、客车等多种类型，每种类型都有其独特的特点和用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汽车的发展经历了从蒸汽机到内燃机、从手动驾驶到自动智能驾驶的演变过程，这一过程伴随着技术的不断进步和革新。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的发展始于18世纪末的蒸汽机时代，当时的汽车是由蒸汽机驱动的。随着内燃机的发明和改进，汽车逐渐转向内燃机驱动，这标志着现代汽车的诞生。随着技术的不断进步，汽车的性能、舒适性和安全性得到了极大的提升。未来，随着智能科技的发展，汽车将逐渐向自动化和智能化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汽车的基本组成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汽车由发动机、底盘、车身和电气设备等部分组成，各部分协同工作，使汽车能够正常行驶。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的基本组成包括发动机、底盘、车身和电气设备等部分。发动机是汽车的动力源，负责产生动力；底盘包括传动系统、悬挂系统、转向系统和制动系统等，负责传递动力、控制方向和制动；车身是汽车的主体结构，包括驾驶室和客厢等；电气设备则负责提供照明、音响、空调等功能。这些部分协同工作，使汽车能够正常行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根据燃料类型，发动机可以分为汽油发动机、柴油发动机、混合动力发动机等；根据进气方式，发动机可以分为自然吸气发动机和涡轮增压发动机。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发动机通过进气、压缩、做功和排气四个冲程，将燃料燃烧产生的热能转化为机械能，驱动汽车行驶。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发动机的类型与工作原理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燃油经济性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排放性能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发动机的性能指标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084" r="1408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914" r="891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衡量发动机功率的单位，表示发动机在单位时间内所能做的功。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衡量发动机做功能力的单位，表示发动机输出的旋转力矩。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表示发动机燃油消耗的指标，通常以每百公里油耗或每升油所能行驶的公里数来表示。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表示发动机排放污染物的指标，如一氧化碳、碳氢化合物、氮氧化物等。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保持发动机润滑系统清洁，防止磨损和堵塞。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定期更换机油和机滤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确保冷却液清洁，防止发动机过热。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检查冷却系统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清除积碳和污垢，保证进气顺畅。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定期清洗进气系统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保持点火系统正常工作，提高发动机性能。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检查点火系统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发动机的保养与维护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汽车底盘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75" r="20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底盘是汽车的重要组成部分，它承载着发动机、传动系统等关键部件，并负责支撑整个车身，确保车辆稳定行驶。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底盘由传动系、行驶系、转向系和制动系等部分组成。它通过接受来自发动机的动力，经由传动系统传递到车轮，使车辆得以行驶。同时，底盘还承担着吸收和缓冲来自路面的冲击，保持车身稳定性和舒适性。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悬挂系统是影响汽车行驶性能的关键因素之一，它能够有效地吸收路面不平带来的冲击，提高乘坐舒适性。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系统由弹性元件（如弹簧）、减震器和导向机构等组成。它能够将车轮与车身连接起来，吸收和缓冲来自路面的冲击，减少车身震动，提高乘坐舒适性。同时，悬挂系统还能够控制车轮的运动轨迹，确保车辆稳定行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悬挂系统与行驶性能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https://d.book118.com/206215221242010042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2024-09-10T16:00:52.240</cp:lastPrinted>
  <dcterms:created xsi:type="dcterms:W3CDTF">2024-09-10T08:00:52Z</dcterms:created>
  <dcterms:modified xsi:type="dcterms:W3CDTF">2024-09-10T08:00:54Z</dcterms:modified>
</cp:coreProperties>
</file>