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44B63-9F23-4FCD-91BD-F77BC48E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9F326-6154-4557-8F4B-A75080B3B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3677C-606F-4885-9416-7BCB80D9A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464C2-F324-41BA-BD8D-72862BF26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C16A67-F23F-483D-9647-B5E905640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1BDC9-0075-4D2E-B355-A618B4672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C6DE3-4FEA-4827-9EB5-5F2710D8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C7BD2-220A-4877-A62A-F62BD288B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63020-48D1-4906-9809-7A49190A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E2C45-C1CE-4E3B-9C0F-9E59F15EF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DAFCC-E8A6-4007-92C7-061000A8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2000512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《新教育理念》ppt课件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新教育理念与传统教育理念的对比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新教育理念在教学实践中的应用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新教育理念面临的挑战和问题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新教育理念的概述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03" b="145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新教育理念起源于20世纪初的欧洲，旨在改革传统教育模式，注重学生个体发展和创新能力的培养。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随着社会和科技的快速发展，传统教育模式逐渐暴露出诸多问题，如过度强调应试教育、忽视学生个性等，新教育理念应运而生。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新教育理念的起源和背景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新教育理念是一种以学生为中心的教育思想，强调学生的主体地位，关注学生的个性、兴趣和需求，注重培养学生的创新精神和实践能力。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个性化、创新性、实践性、合作性等。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新教育理念的定义和特点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新教育理念的价值在于培养学生的综合素质，提高学生的社会适应能力和竞争力，同时促进教育的公平和普及。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新教育理念对于推动教育改革、培养创新型人才、促进社会进步具有重要意义，是未来教育发展的必然趋势。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新教育理念的价值和意义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新教育理念与传统教育理念的对比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以知识传授为主要目标，注重学生的记忆和应试能力。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新教育理念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强调学生的全面发展，注重培养学生的创新精神和实践能力，以及情感、态度和价值观。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教育目标的对比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教育方式的对比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传统教育理念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以教师为中心，采用讲授式教学，学生被动接受知识。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新教育理念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以学生为中心，采用启发式、探究式、合作式等教学方式，引导学生主动学习和思考。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以考试成绩为主要评价标准，注重学生的知识掌握程度。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采用多元评价方式，关注学生的综合素质和能力发展，以及过程和结果的评价。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新教育理念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教育评价的对比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新教育理念在教学实践中的应用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https://d.book118.com/206220005121010044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2024-09-12T21:57:44.942</cp:lastPrinted>
  <dcterms:created xsi:type="dcterms:W3CDTF">2024-09-12T13:57:44Z</dcterms:created>
  <dcterms:modified xsi:type="dcterms:W3CDTF">2024-09-12T13:57:47Z</dcterms:modified>
</cp:coreProperties>
</file>