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2BB1D-3F3B-4D4B-A368-4AAA38CBA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DB455-B252-465A-AF69-F14A27DD4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DDFDF-7A83-4D56-9F80-A33B2738C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520831-FD49-438F-9969-E0391A0F2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C89F28-539A-48E2-B7B6-A4E5A33B3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D04BC2-695D-477A-B916-66512500A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F47AB7-8A9A-4139-8DB9-66A49768D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A86B02-9814-4CB4-B5FF-3890FE7E2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6D73B0-6F0E-4F99-AB54-DC0FA4151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980A3-3532-4712-9299-6B78EE561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9B46C-43FD-4EE9-BCDE-D2BFACFB3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222055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今冬明春预防火灾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火灾的危害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火灾的原因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火灾的后果及责任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提高防火意识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火灾的危害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00" r="7900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498" r="2249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3722" b="3722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812" r="13812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火灾会导致房屋、财产等直接烧毁，造成巨大的经济损失。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火灾可能导致交通中断、生产停顿等，进而影响经济活动，造成间接经济损失。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直接经济损失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间接经济损失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对财产的危害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人员伤亡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心理创伤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火灾会威胁人的生命安全，造成人员伤亡。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火灾可能导致人员心理创伤，影响其正常生活和工作。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对生命的危害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火灾产生的烟雾和废气会污染大气环境。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火灾产生的有毒物质可能流入附近水体，造成水体污染。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水体污染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对环境的危害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火灾的原因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生活中使用明火不注意，如烧香、点蚊香、使用炉火等不注意，都可能引发火灾。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用火不慎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在生产和生活过程中，违反安全操作规程，如违反电气设备安装使用规定等，也可能导致火灾。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违章操作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乱扔烟蒂，或在禁止吸烟的地方吸烟，极易引发火灾。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儿童玩火是造成火灾的一个重要原因。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玩火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7293" r="17293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雷电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雷电直接或间接作用在物体上，产生高温引起燃烧。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火山爆发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火山爆发时喷出的岩浆和灰烬能引起火灾。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森林火灾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森林中的树木可燃物多，一旦遇到火源就可能引发火灾。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电气设备老化、过载、短路等都可能引发火灾。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燃气管道或设备出现故障，导致燃气泄漏，遇火源即可能引发火灾。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燃气管道泄漏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汽车发动机过热、油路或电路故障等都可能引发火灾。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汽车故障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设备故障原因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预防火灾的措施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确保家庭电气线路没有老化或破损，及时更换不合格的电线和插座。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定期检查电气线路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在家中显眼位置配置灭火器，并定期检查其使用状态。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配置灭火器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教育家庭成员不在床上或沙发上吸烟，正确处理烟蒂和火柴。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不乱丢烟蒂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熟悉家庭附近的逃生路线，定期进行家庭逃生演练。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制定家庭逃生计划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家庭预防火灾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加强消防设施管理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定期检查和维护消防设施，确保其完好有效。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控制火源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严格控制公共场所内的明火和热源，禁止吸烟。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制定公共场所火灾应急预案，明确人员疏散和救援措施。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加强消防宣传教育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提高公众的消防意识和自救能力，开展消防安全培训和演练。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公共场所预防火灾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https://d.book118.com/206222055135010034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2024-09-03T22:03:56.531</cp:lastPrinted>
  <dcterms:created xsi:type="dcterms:W3CDTF">2024-09-03T14:03:56Z</dcterms:created>
  <dcterms:modified xsi:type="dcterms:W3CDTF">2024-09-03T14:03:58Z</dcterms:modified>
</cp:coreProperties>
</file>