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备注占位符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81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9pPr>
          </a:lstStyle>
          <a:p>
            <a:fld id="{FC59F898-9D63-4FAA-A85F-6F7409A832D7}" type="slidenum">
              <a:rPr lang="zh-CN" altLang="en-US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备注占位符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81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9pPr>
          </a:lstStyle>
          <a:p>
            <a:fld id="{FC59F898-9D63-4FAA-A85F-6F7409A832D7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眉占位符 4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8194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8195" name="页眉占位符 3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lvl="0" indent="0" eaLnBrk="1" hangingPunct="1"/>
            <a:endParaRPr lang="zh-CN" altLang="en-US" sz="1200"/>
          </a:p>
        </p:txBody>
      </p:sp>
      <p:sp>
        <p:nvSpPr>
          <p:cNvPr id="8196" name="页脚占位符 4"/>
          <p:cNvSpPr txBox="1">
            <a:spLocks noGrp="1"/>
          </p:cNvSpPr>
          <p:nvPr>
            <p:ph type="ftr" sz="quarter" idx="10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lvl="0" indent="0" eaLnBrk="1" hangingPunct="1"/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36312-6A05-4643-B813-780AEBCA544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B9756-FD88-4BC6-81E5-07C6F29F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8097F-037B-4A93-8C27-1A723973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AE42F-B0B6-44B7-ABDC-06CD75770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084B9-420B-4331-BCE9-DA64240E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28116-874E-4B85-84B9-EA8412EA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8D767-9050-4548-9CF7-0BEE7498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30F58-FB21-48B0-861F-254AA653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0B70E-E1CA-435F-8A43-8E24F4C4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A7610-962B-48A5-A5FB-F15C8726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FCD57-8316-4E3A-B894-BA072C992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660E-3E0D-4053-830E-AC17F3BD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93D1B-F8AF-4FE2-BBF1-590E06EFDEE6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D18A762-C0DF-4106-960C-72DF51E77FD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D18A762-C0DF-4106-960C-72DF51E77FD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Relationship Id="rId4" Type="http://schemas.openxmlformats.org/officeDocument/2006/relationships/image" Target="../media/image5.jpeg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hyperlink" Target="https://baike.baidu.com/item/%E5%BB%B6%E7%BB%AD/8828222" TargetMode="External" /><Relationship Id="rId5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32012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210406" cy="6858001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1995487" y="1190784"/>
            <a:ext cx="8201025" cy="2215991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b="1" smtClean="0">
                <a:solidFill>
                  <a:srgbClr val="FF006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altLang="en-US" sz="13800" smtClean="0">
                <a:blipFill>
                  <a:blip r:embed="rId4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彩色</a:t>
            </a:r>
            <a:r>
              <a:rPr lang="zh-CN" altLang="en-US" sz="13800">
                <a:blipFill>
                  <a:blip r:embed="rId4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的梦</a:t>
            </a:r>
            <a:endParaRPr lang="zh-CN" altLang="en-US" sz="13800">
              <a:blipFill>
                <a:blip r:embed="rId4"/>
                <a:stretch>
                  <a:fillRect/>
                </a:stretch>
              </a:blip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" y="-1"/>
            <a:ext cx="12210406" cy="6858001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4027488" y="-1344612"/>
            <a:ext cx="3775710" cy="7925246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9600" b="1">
                <a:blipFill>
                  <a:blip r:embed="rId4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r>
              <a:rPr lang="zh-CN" altLang="en-US" sz="413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梦</a:t>
            </a:r>
            <a:endParaRPr lang="zh-CN" altLang="en-US" sz="413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4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35360" y="1124744"/>
            <a:ext cx="4704523" cy="47513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图片 1" title=""/>
          <p:cNvPicPr>
            <a:picLocks noChangeAspect="1"/>
          </p:cNvPicPr>
          <p:nvPr/>
        </p:nvPicPr>
        <p:blipFill>
          <a:blip r:embed="rId3"/>
          <a:srcRect b="2000"/>
          <a:stretch>
            <a:fillRect/>
          </a:stretch>
        </p:blipFill>
        <p:spPr>
          <a:xfrm>
            <a:off x="5422900" y="1123951"/>
            <a:ext cx="6330951" cy="4656667"/>
          </a:xfrm>
          <a:prstGeom prst="rect">
            <a:avLst/>
          </a:prstGeom>
          <a:noFill/>
          <a:ln w="57150" cap="flat" cmpd="sng">
            <a:solidFill>
              <a:srgbClr val="95B3D7"/>
            </a:solidFill>
            <a:prstDash val="solid"/>
            <a:miter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1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Box 5" title=""/>
          <p:cNvSpPr txBox="1"/>
          <p:nvPr/>
        </p:nvSpPr>
        <p:spPr>
          <a:xfrm>
            <a:off x="2481431" y="1161826"/>
            <a:ext cx="6562164" cy="4626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8605" lvl="0" indent="-268605" defTabSz="1244600">
              <a:lnSpc>
                <a:spcPct val="150000"/>
              </a:lnSpc>
              <a:spcAft>
                <a:spcPct val="35000"/>
              </a:spcAft>
              <a:defRPr/>
            </a:pPr>
            <a:endParaRPr lang="en-US" altLang="zh-CN" b="1" smtClean="0">
              <a:solidFill>
                <a:schemeClr val="dk1">
                  <a:hueOff val="0"/>
                  <a:satOff val="0"/>
                  <a:lumOff val="0"/>
                  <a:alphaOff val="0"/>
                </a:schemeClr>
              </a:solidFill>
              <a:latin typeface="+mj-ea"/>
              <a:cs typeface="Times New Roman" panose="02020603050405020304" pitchFamily="18" charset="0"/>
            </a:endParaRPr>
          </a:p>
          <a:p>
            <a:pPr marL="268605" lvl="0" indent="-268605" defTabSz="1244600">
              <a:lnSpc>
                <a:spcPct val="150000"/>
              </a:lnSpc>
              <a:spcAft>
                <a:spcPct val="35000"/>
              </a:spcAft>
              <a:defRPr/>
            </a:pPr>
            <a:r>
              <a:rPr lang="en-US" altLang="zh-CN" sz="4000" b="1" smtClean="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1.</a:t>
            </a:r>
            <a:r>
              <a:rPr lang="zh-CN" altLang="zh-CN" sz="4000" b="1" smtClean="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请同学们自由朗读课文，努力读准字音、读通句子。</a:t>
            </a:r>
            <a:endParaRPr lang="en-US" altLang="zh-CN" sz="4000" b="1" smtClean="0">
              <a:solidFill>
                <a:schemeClr val="dk1">
                  <a:hueOff val="0"/>
                  <a:satOff val="0"/>
                  <a:lumOff val="0"/>
                  <a:alphaOff val="0"/>
                </a:schemeClr>
              </a:solidFill>
              <a:latin typeface="+mj-ea"/>
              <a:cs typeface="Times New Roman" panose="02020603050405020304" pitchFamily="18" charset="0"/>
            </a:endParaRPr>
          </a:p>
          <a:p>
            <a:pPr marL="361950" lvl="0" indent="-361950" defTabSz="1244600">
              <a:lnSpc>
                <a:spcPct val="150000"/>
              </a:lnSpc>
              <a:spcAft>
                <a:spcPct val="35000"/>
              </a:spcAft>
              <a:defRPr/>
            </a:pPr>
            <a:r>
              <a:rPr lang="en-US" altLang="zh-CN" sz="4000" b="1" smtClean="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2.</a:t>
            </a:r>
            <a:r>
              <a:rPr lang="zh-CN" altLang="zh-CN" sz="4000" b="1" smtClean="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想一想：</a:t>
            </a:r>
            <a:r>
              <a:rPr lang="zh-CN" altLang="en-US" sz="4000" b="1" smtClean="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我用彩笔都画了些什么景物</a:t>
            </a:r>
            <a:r>
              <a:rPr lang="en-US" altLang="zh-CN" sz="4000" b="1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j-ea"/>
                <a:cs typeface="Times New Roman" panose="02020603050405020304" pitchFamily="18" charset="0"/>
              </a:rPr>
              <a:t>?</a:t>
            </a:r>
            <a:endParaRPr lang="zh-CN" altLang="en-US" sz="4000" b="1">
              <a:solidFill>
                <a:schemeClr val="dk1">
                  <a:hueOff val="0"/>
                  <a:satOff val="0"/>
                  <a:lumOff val="0"/>
                  <a:alphaOff val="0"/>
                </a:schemeClr>
              </a:solidFill>
              <a:latin typeface="+mj-ea"/>
              <a:cs typeface="Times New Roman" panose="02020603050405020304" pitchFamily="18" charset="0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2298550" y="860612"/>
            <a:ext cx="3259568" cy="829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kern="10" smtClean="0">
                <a:ln w="9525">
                  <a:noFill/>
                  <a:round/>
                </a:ln>
                <a:latin typeface="黑体" panose="02010609060101010101" pitchFamily="49" charset="-122"/>
                <a:ea typeface="黑体" panose="02010609060101010101" pitchFamily="49" charset="-122"/>
              </a:rPr>
              <a:t>读书要求：</a:t>
            </a:r>
            <a:endParaRPr lang="zh-CN" altLang="en-US" sz="4800" kern="10">
              <a:ln w="9525">
                <a:noFill/>
                <a:round/>
              </a:ln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2" name="矩形 36" title=""/>
          <p:cNvSpPr/>
          <p:nvPr/>
        </p:nvSpPr>
        <p:spPr>
          <a:xfrm>
            <a:off x="980017" y="38523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蓝天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73" name="矩形 20" title=""/>
          <p:cNvSpPr/>
          <p:nvPr/>
        </p:nvSpPr>
        <p:spPr>
          <a:xfrm>
            <a:off x="7183967" y="3852333"/>
            <a:ext cx="1346200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拉手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74" name="矩形 5" title=""/>
          <p:cNvSpPr/>
          <p:nvPr/>
        </p:nvSpPr>
        <p:spPr>
          <a:xfrm>
            <a:off x="4288367" y="2429933"/>
            <a:ext cx="181737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铅笔盒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75" name="矩形 3" title=""/>
          <p:cNvSpPr/>
          <p:nvPr/>
        </p:nvSpPr>
        <p:spPr>
          <a:xfrm>
            <a:off x="980017" y="2429933"/>
            <a:ext cx="236220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彩色的梦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76" name="矩形 7" title=""/>
          <p:cNvSpPr/>
          <p:nvPr/>
        </p:nvSpPr>
        <p:spPr>
          <a:xfrm>
            <a:off x="7046384" y="24299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聊天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77" name="矩形 9" title=""/>
          <p:cNvSpPr/>
          <p:nvPr/>
        </p:nvSpPr>
        <p:spPr>
          <a:xfrm>
            <a:off x="3048000" y="3852333"/>
            <a:ext cx="1344084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葱郁</a:t>
            </a:r>
            <a:endParaRPr lang="en-US" altLang="zh-CN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Box 12" title=""/>
          <p:cNvSpPr txBox="1"/>
          <p:nvPr/>
        </p:nvSpPr>
        <p:spPr>
          <a:xfrm>
            <a:off x="5039784" y="1801284"/>
            <a:ext cx="1344083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hé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TextBox 13" title=""/>
          <p:cNvSpPr txBox="1"/>
          <p:nvPr/>
        </p:nvSpPr>
        <p:spPr>
          <a:xfrm>
            <a:off x="6769100" y="1801284"/>
            <a:ext cx="1422400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liáo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" name="TextBox 51" title=""/>
          <p:cNvSpPr txBox="1"/>
          <p:nvPr/>
        </p:nvSpPr>
        <p:spPr>
          <a:xfrm>
            <a:off x="3306233" y="3219451"/>
            <a:ext cx="1418167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yù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81" name="矩形 36" title=""/>
          <p:cNvSpPr/>
          <p:nvPr/>
        </p:nvSpPr>
        <p:spPr>
          <a:xfrm>
            <a:off x="9254067" y="24299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草坪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TextBox 49" title=""/>
          <p:cNvSpPr txBox="1"/>
          <p:nvPr/>
        </p:nvSpPr>
        <p:spPr>
          <a:xfrm>
            <a:off x="9457267" y="1797051"/>
            <a:ext cx="1424517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pínɡ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83" name="矩形 36" title=""/>
          <p:cNvSpPr/>
          <p:nvPr/>
        </p:nvSpPr>
        <p:spPr>
          <a:xfrm>
            <a:off x="5115984" y="38523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森林</a:t>
            </a:r>
            <a:endParaRPr lang="en-US" altLang="zh-CN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84" name="矩形 20" title=""/>
          <p:cNvSpPr/>
          <p:nvPr/>
        </p:nvSpPr>
        <p:spPr>
          <a:xfrm>
            <a:off x="4011084" y="5380567"/>
            <a:ext cx="1346200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一般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85" name="矩形 9" title=""/>
          <p:cNvSpPr/>
          <p:nvPr/>
        </p:nvSpPr>
        <p:spPr>
          <a:xfrm>
            <a:off x="9254067" y="3852333"/>
            <a:ext cx="1346200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烟囱</a:t>
            </a:r>
            <a:endParaRPr lang="en-US" altLang="zh-CN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TextBox 49" title=""/>
          <p:cNvSpPr txBox="1"/>
          <p:nvPr/>
        </p:nvSpPr>
        <p:spPr>
          <a:xfrm>
            <a:off x="6155267" y="4762500"/>
            <a:ext cx="1426633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jīnɡ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0" name="TextBox 51" title=""/>
          <p:cNvSpPr txBox="1"/>
          <p:nvPr/>
        </p:nvSpPr>
        <p:spPr>
          <a:xfrm>
            <a:off x="9283700" y="3219451"/>
            <a:ext cx="1809751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cōnɡ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88" name="矩形 36" title=""/>
          <p:cNvSpPr/>
          <p:nvPr/>
        </p:nvSpPr>
        <p:spPr>
          <a:xfrm>
            <a:off x="6496051" y="5380567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精灵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2" name="TextBox 49" title=""/>
          <p:cNvSpPr txBox="1"/>
          <p:nvPr/>
        </p:nvSpPr>
        <p:spPr>
          <a:xfrm>
            <a:off x="8367184" y="4762500"/>
            <a:ext cx="2749549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dīnɡ nínɡ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90" name="矩形 36" title=""/>
          <p:cNvSpPr/>
          <p:nvPr/>
        </p:nvSpPr>
        <p:spPr>
          <a:xfrm>
            <a:off x="980017" y="5380567"/>
            <a:ext cx="181737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结苹果</a:t>
            </a:r>
            <a:endParaRPr lang="en-US" altLang="zh-CN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TextBox 49" title=""/>
          <p:cNvSpPr txBox="1"/>
          <p:nvPr/>
        </p:nvSpPr>
        <p:spPr>
          <a:xfrm>
            <a:off x="4271433" y="4762500"/>
            <a:ext cx="1428751" cy="6661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3735" b="1" err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bān</a:t>
            </a:r>
            <a:endParaRPr lang="zh-CN" altLang="en-US" sz="3735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7292" name="组合 27" title=""/>
          <p:cNvGrpSpPr/>
          <p:nvPr/>
        </p:nvGrpSpPr>
        <p:grpSpPr>
          <a:xfrm>
            <a:off x="1102784" y="452967"/>
            <a:ext cx="3323167" cy="781051"/>
            <a:chOff x="2785635" y="632761"/>
            <a:chExt cx="2382528" cy="515757"/>
          </a:xfrm>
        </p:grpSpPr>
        <p:sp>
          <p:nvSpPr>
            <p:cNvPr id="73" name="矩形: 圆角 23"/>
            <p:cNvSpPr/>
            <p:nvPr/>
          </p:nvSpPr>
          <p:spPr bwMode="auto">
            <a:xfrm rot="20527566">
              <a:off x="2785635" y="669102"/>
              <a:ext cx="564523" cy="471030"/>
            </a:xfrm>
            <a:prstGeom prst="roundRect">
              <a:avLst/>
            </a:prstGeom>
            <a:solidFill>
              <a:srgbClr val="FFCCCC"/>
            </a:solidFill>
            <a:ln>
              <a:solidFill>
                <a:srgbClr val="FF9999">
                  <a:alpha val="30196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字</a:t>
              </a:r>
              <a:endParaRPr kumimoji="0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  <p:sp>
          <p:nvSpPr>
            <p:cNvPr id="74" name="矩形: 圆角 24"/>
            <p:cNvSpPr/>
            <p:nvPr/>
          </p:nvSpPr>
          <p:spPr bwMode="auto">
            <a:xfrm rot="294411">
              <a:off x="3382025" y="632761"/>
              <a:ext cx="564523" cy="471030"/>
            </a:xfrm>
            <a:prstGeom prst="roundRect">
              <a:avLst/>
            </a:prstGeom>
            <a:solidFill>
              <a:srgbClr val="CCFFCC"/>
            </a:solidFill>
            <a:ln>
              <a:solidFill>
                <a:srgbClr val="99FF99">
                  <a:alpha val="20000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词</a:t>
              </a:r>
              <a:endParaRPr kumimoji="0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  <p:sp>
          <p:nvSpPr>
            <p:cNvPr id="75" name="矩形: 圆角 25"/>
            <p:cNvSpPr/>
            <p:nvPr/>
          </p:nvSpPr>
          <p:spPr bwMode="auto">
            <a:xfrm rot="824525">
              <a:off x="3975381" y="677488"/>
              <a:ext cx="566040" cy="471030"/>
            </a:xfrm>
            <a:prstGeom prst="roundRect">
              <a:avLst/>
            </a:prstGeom>
            <a:solidFill>
              <a:srgbClr val="FFCC99"/>
            </a:solidFill>
            <a:ln>
              <a:solidFill>
                <a:srgbClr val="FFCC66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学</a:t>
              </a:r>
              <a:endParaRPr kumimoji="0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  <p:sp>
          <p:nvSpPr>
            <p:cNvPr id="76" name="矩形: 圆角 26"/>
            <p:cNvSpPr/>
            <p:nvPr/>
          </p:nvSpPr>
          <p:spPr bwMode="auto">
            <a:xfrm rot="20889648">
              <a:off x="4603640" y="659318"/>
              <a:ext cx="564523" cy="472427"/>
            </a:xfrm>
            <a:prstGeom prst="roundRect">
              <a:avLst/>
            </a:prstGeom>
            <a:solidFill>
              <a:srgbClr val="CCFFFF"/>
            </a:solidFill>
            <a:ln>
              <a:solidFill>
                <a:srgbClr val="66CCFF">
                  <a:alpha val="18824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习</a:t>
              </a:r>
              <a:endParaRPr kumimoji="0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</p:grpSp>
      <p:sp>
        <p:nvSpPr>
          <p:cNvPr id="7297" name="矩形 36" title=""/>
          <p:cNvSpPr/>
          <p:nvPr/>
        </p:nvSpPr>
        <p:spPr>
          <a:xfrm>
            <a:off x="8978900" y="5380567"/>
            <a:ext cx="1546225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叮 咛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1" name="矩形 5" title=""/>
          <p:cNvSpPr/>
          <p:nvPr/>
        </p:nvSpPr>
        <p:spPr>
          <a:xfrm>
            <a:off x="4290484" y="2429933"/>
            <a:ext cx="181737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铅笔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盒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2" name="矩形 7" title=""/>
          <p:cNvSpPr/>
          <p:nvPr/>
        </p:nvSpPr>
        <p:spPr>
          <a:xfrm>
            <a:off x="7048500" y="24299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聊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天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3" name="矩形 9" title=""/>
          <p:cNvSpPr/>
          <p:nvPr/>
        </p:nvSpPr>
        <p:spPr>
          <a:xfrm>
            <a:off x="3052233" y="3852333"/>
            <a:ext cx="1344084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葱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郁</a:t>
            </a:r>
            <a:endParaRPr lang="en-US" altLang="zh-CN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4" name="矩形 36" title=""/>
          <p:cNvSpPr/>
          <p:nvPr/>
        </p:nvSpPr>
        <p:spPr>
          <a:xfrm>
            <a:off x="9258300" y="2429933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草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坪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5" name="矩形 20" title=""/>
          <p:cNvSpPr/>
          <p:nvPr/>
        </p:nvSpPr>
        <p:spPr>
          <a:xfrm>
            <a:off x="4015317" y="5382684"/>
            <a:ext cx="1346200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般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6" name="矩形 9" title=""/>
          <p:cNvSpPr/>
          <p:nvPr/>
        </p:nvSpPr>
        <p:spPr>
          <a:xfrm>
            <a:off x="9258300" y="3852333"/>
            <a:ext cx="1344084" cy="7480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烟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囱</a:t>
            </a:r>
            <a:endParaRPr lang="en-US" altLang="zh-CN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7" name="矩形 36" title=""/>
          <p:cNvSpPr/>
          <p:nvPr/>
        </p:nvSpPr>
        <p:spPr>
          <a:xfrm>
            <a:off x="6498167" y="5382684"/>
            <a:ext cx="127254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精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灵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" name="矩形 36" title=""/>
          <p:cNvSpPr/>
          <p:nvPr/>
        </p:nvSpPr>
        <p:spPr>
          <a:xfrm>
            <a:off x="8981017" y="5382684"/>
            <a:ext cx="1546225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叮 咛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53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  <p:bldP spid="19" grpId="0"/>
      <p:bldP spid="19" grpId="1"/>
      <p:bldP spid="20" grpId="0"/>
      <p:bldP spid="20" grpId="1"/>
      <p:bldP spid="25" grpId="0"/>
      <p:bldP spid="25" grpId="1"/>
      <p:bldP spid="39" grpId="0"/>
      <p:bldP spid="39" grpId="1"/>
      <p:bldP spid="40" grpId="0"/>
      <p:bldP spid="40" grpId="1"/>
      <p:bldP spid="42" grpId="0"/>
      <p:bldP spid="42" grpId="1"/>
      <p:bldP spid="44" grpId="0"/>
      <p:bldP spid="44" grpId="1"/>
      <p:bldP spid="51" grpId="0"/>
      <p:bldP spid="52" grpId="0"/>
      <p:bldP spid="53" grpId="0"/>
      <p:bldP spid="54" grpId="0"/>
      <p:bldP spid="55" grpId="0"/>
      <p:bldP spid="56" grpId="0"/>
      <p:bldP spid="57" grpId="0"/>
      <p:bldP spid="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95020" y="1167130"/>
            <a:ext cx="1098296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盒   </a:t>
            </a:r>
            <a:r>
              <a:rPr lang="zh-CN" altLang="en-US" sz="9600" b="1">
                <a:solidFill>
                  <a:srgbClr val="92D050"/>
                </a:solidFill>
                <a:latin typeface="微软雅黑" panose="020b0503020204020204" charset="-122"/>
                <a:ea typeface="微软雅黑" panose="020b0503020204020204" charset="-122"/>
              </a:rPr>
              <a:t>聊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坪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郁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囱</a:t>
            </a:r>
            <a:endParaRPr lang="zh-CN" altLang="en-US" sz="9600" b="1">
              <a:solidFill>
                <a:srgbClr val="7030A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endParaRPr lang="zh-CN" altLang="en-US" sz="9600" b="1">
              <a:solidFill>
                <a:srgbClr val="FF66FF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9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般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rgbClr val="DDC118"/>
                </a:solidFill>
                <a:latin typeface="微软雅黑" panose="020b0503020204020204" charset="-122"/>
                <a:ea typeface="微软雅黑" panose="020b0503020204020204" charset="-122"/>
              </a:rPr>
              <a:t>精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叮</a:t>
            </a:r>
            <a:r>
              <a:rPr lang="zh-CN" altLang="en-US" sz="9600" b="1">
                <a:solidFill>
                  <a:srgbClr val="FF66FF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9600" b="1">
                <a:solidFill>
                  <a:srgbClr val="D60093"/>
                </a:solidFill>
                <a:latin typeface="微软雅黑" panose="020b0503020204020204" charset="-122"/>
                <a:ea typeface="微软雅黑" panose="020b0503020204020204" charset="-122"/>
              </a:rPr>
              <a:t>咛</a:t>
            </a:r>
            <a:endParaRPr lang="zh-CN" altLang="en-US" sz="9600" b="1">
              <a:solidFill>
                <a:srgbClr val="D60093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41" title=""/>
          <p:cNvGrpSpPr/>
          <p:nvPr/>
        </p:nvGrpSpPr>
        <p:grpSpPr>
          <a:xfrm>
            <a:off x="9555164" y="3560234"/>
            <a:ext cx="1112837" cy="3297767"/>
            <a:chOff x="498069" y="1779662"/>
            <a:chExt cx="1112838" cy="2472744"/>
          </a:xfrm>
        </p:grpSpPr>
        <p:grpSp>
          <p:nvGrpSpPr>
            <p:cNvPr id="3" name="Group 23"/>
            <p:cNvGrpSpPr/>
            <p:nvPr/>
          </p:nvGrpSpPr>
          <p:grpSpPr>
            <a:xfrm>
              <a:off x="498069" y="1779662"/>
              <a:ext cx="1112838" cy="1171575"/>
              <a:chOff x="1247" y="2783"/>
              <a:chExt cx="701" cy="738"/>
            </a:xfrm>
          </p:grpSpPr>
          <p:sp>
            <p:nvSpPr>
              <p:cNvPr id="13377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FF00FF">
                  <a:alpha val="49019"/>
                </a:srgbClr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78" name="Text Box 27"/>
              <p:cNvSpPr txBox="1"/>
              <p:nvPr/>
            </p:nvSpPr>
            <p:spPr>
              <a:xfrm>
                <a:off x="1268" y="2783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 smtClean="0">
                    <a:latin typeface="Arial" pitchFamily="34" charset="0"/>
                  </a:rPr>
                  <a:t>跳蹦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44" name="任意多边形 43"/>
            <p:cNvSpPr/>
            <p:nvPr/>
          </p:nvSpPr>
          <p:spPr>
            <a:xfrm>
              <a:off x="547281" y="2968420"/>
              <a:ext cx="338138" cy="1283986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4" name="组合 113" title=""/>
          <p:cNvGrpSpPr/>
          <p:nvPr/>
        </p:nvGrpSpPr>
        <p:grpSpPr>
          <a:xfrm>
            <a:off x="7978776" y="3511551"/>
            <a:ext cx="1235109" cy="3754967"/>
            <a:chOff x="341166" y="1779662"/>
            <a:chExt cx="1236402" cy="2814487"/>
          </a:xfrm>
        </p:grpSpPr>
        <p:grpSp>
          <p:nvGrpSpPr>
            <p:cNvPr id="5" name="Group 23"/>
            <p:cNvGrpSpPr/>
            <p:nvPr/>
          </p:nvGrpSpPr>
          <p:grpSpPr>
            <a:xfrm>
              <a:off x="498068" y="1779662"/>
              <a:ext cx="1079500" cy="1171575"/>
              <a:chOff x="1247" y="2783"/>
              <a:chExt cx="680" cy="738"/>
            </a:xfrm>
          </p:grpSpPr>
          <p:sp>
            <p:nvSpPr>
              <p:cNvPr id="117" name="Oval 25"/>
              <p:cNvSpPr>
                <a:spLocks noChangeArrowheads="1"/>
              </p:cNvSpPr>
              <p:nvPr/>
            </p:nvSpPr>
            <p:spPr bwMode="auto"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9525">
                <a:noFill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374" name="Text Box 27"/>
              <p:cNvSpPr txBox="1"/>
              <p:nvPr/>
            </p:nvSpPr>
            <p:spPr>
              <a:xfrm>
                <a:off x="1247" y="2825"/>
                <a:ext cx="680" cy="68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 smtClean="0">
                    <a:latin typeface="Arial" pitchFamily="34" charset="0"/>
                  </a:rPr>
                  <a:t>透明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16" name="任意多边形 115"/>
            <p:cNvSpPr/>
            <p:nvPr/>
          </p:nvSpPr>
          <p:spPr>
            <a:xfrm>
              <a:off x="341166" y="2950514"/>
              <a:ext cx="538726" cy="164363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66FF9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" name="组合 56" title=""/>
          <p:cNvGrpSpPr/>
          <p:nvPr/>
        </p:nvGrpSpPr>
        <p:grpSpPr>
          <a:xfrm>
            <a:off x="6345238" y="3105152"/>
            <a:ext cx="1293819" cy="3752849"/>
            <a:chOff x="341166" y="1779662"/>
            <a:chExt cx="1293555" cy="2814487"/>
          </a:xfrm>
        </p:grpSpPr>
        <p:grpSp>
          <p:nvGrpSpPr>
            <p:cNvPr id="8" name="Group 23"/>
            <p:cNvGrpSpPr/>
            <p:nvPr/>
          </p:nvGrpSpPr>
          <p:grpSpPr>
            <a:xfrm>
              <a:off x="498070" y="1779662"/>
              <a:ext cx="1136651" cy="1171575"/>
              <a:chOff x="1247" y="2783"/>
              <a:chExt cx="716" cy="738"/>
            </a:xfrm>
          </p:grpSpPr>
          <p:sp>
            <p:nvSpPr>
              <p:cNvPr id="13369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00B0F0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70" name="Text Box 27"/>
              <p:cNvSpPr txBox="1"/>
              <p:nvPr/>
            </p:nvSpPr>
            <p:spPr>
              <a:xfrm>
                <a:off x="1283" y="2783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彩色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59" name="任意多边形 58"/>
            <p:cNvSpPr/>
            <p:nvPr/>
          </p:nvSpPr>
          <p:spPr>
            <a:xfrm>
              <a:off x="341166" y="2951175"/>
              <a:ext cx="538052" cy="1642974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9" name="组合 68" title=""/>
          <p:cNvGrpSpPr/>
          <p:nvPr/>
        </p:nvGrpSpPr>
        <p:grpSpPr>
          <a:xfrm>
            <a:off x="3224213" y="3197225"/>
            <a:ext cx="1308108" cy="3752851"/>
            <a:chOff x="341166" y="1779662"/>
            <a:chExt cx="1307841" cy="2814487"/>
          </a:xfrm>
        </p:grpSpPr>
        <p:grpSp>
          <p:nvGrpSpPr>
            <p:cNvPr id="10" name="Group 23"/>
            <p:cNvGrpSpPr/>
            <p:nvPr/>
          </p:nvGrpSpPr>
          <p:grpSpPr>
            <a:xfrm>
              <a:off x="498069" y="1779662"/>
              <a:ext cx="1150938" cy="1212850"/>
              <a:chOff x="1247" y="2783"/>
              <a:chExt cx="725" cy="764"/>
            </a:xfrm>
          </p:grpSpPr>
          <p:sp>
            <p:nvSpPr>
              <p:cNvPr id="72" name="Oval 25"/>
              <p:cNvSpPr>
                <a:spLocks noChangeArrowheads="1"/>
              </p:cNvSpPr>
              <p:nvPr/>
            </p:nvSpPr>
            <p:spPr bwMode="auto"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9525">
                <a:noFill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366" name="Text Box 27"/>
              <p:cNvSpPr txBox="1"/>
              <p:nvPr/>
            </p:nvSpPr>
            <p:spPr>
              <a:xfrm>
                <a:off x="1292" y="2864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叮咛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71" name="任意多边形 70"/>
            <p:cNvSpPr/>
            <p:nvPr/>
          </p:nvSpPr>
          <p:spPr>
            <a:xfrm>
              <a:off x="341166" y="2951174"/>
              <a:ext cx="538052" cy="164297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66FF9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1" name="组合 118" title=""/>
          <p:cNvGrpSpPr/>
          <p:nvPr/>
        </p:nvGrpSpPr>
        <p:grpSpPr>
          <a:xfrm>
            <a:off x="1841500" y="3826933"/>
            <a:ext cx="1214425" cy="3752851"/>
            <a:chOff x="341166" y="1779662"/>
            <a:chExt cx="1214177" cy="2814487"/>
          </a:xfrm>
        </p:grpSpPr>
        <p:grpSp>
          <p:nvGrpSpPr>
            <p:cNvPr id="12" name="Group 23"/>
            <p:cNvGrpSpPr/>
            <p:nvPr/>
          </p:nvGrpSpPr>
          <p:grpSpPr>
            <a:xfrm>
              <a:off x="475843" y="1779662"/>
              <a:ext cx="1079500" cy="1171575"/>
              <a:chOff x="1233" y="2783"/>
              <a:chExt cx="680" cy="738"/>
            </a:xfrm>
          </p:grpSpPr>
          <p:sp>
            <p:nvSpPr>
              <p:cNvPr id="13361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00B0F0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62" name="Text Box 27"/>
              <p:cNvSpPr txBox="1"/>
              <p:nvPr/>
            </p:nvSpPr>
            <p:spPr>
              <a:xfrm>
                <a:off x="1233" y="2796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精灵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21" name="任意多边形 120"/>
            <p:cNvSpPr/>
            <p:nvPr/>
          </p:nvSpPr>
          <p:spPr>
            <a:xfrm>
              <a:off x="341166" y="2951174"/>
              <a:ext cx="538053" cy="164297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3" name="组合 123" title=""/>
          <p:cNvGrpSpPr/>
          <p:nvPr/>
        </p:nvGrpSpPr>
        <p:grpSpPr>
          <a:xfrm>
            <a:off x="4357688" y="3524251"/>
            <a:ext cx="1325619" cy="4635500"/>
            <a:chOff x="249657" y="1779662"/>
            <a:chExt cx="1327911" cy="3475844"/>
          </a:xfrm>
        </p:grpSpPr>
        <p:grpSp>
          <p:nvGrpSpPr>
            <p:cNvPr id="14" name="Group 23"/>
            <p:cNvGrpSpPr/>
            <p:nvPr/>
          </p:nvGrpSpPr>
          <p:grpSpPr>
            <a:xfrm>
              <a:off x="498068" y="1779662"/>
              <a:ext cx="1079500" cy="1171575"/>
              <a:chOff x="1247" y="2783"/>
              <a:chExt cx="680" cy="738"/>
            </a:xfrm>
          </p:grpSpPr>
          <p:sp>
            <p:nvSpPr>
              <p:cNvPr id="13357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FF00FF">
                  <a:alpha val="49019"/>
                </a:srgbClr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58" name="Text Box 27"/>
              <p:cNvSpPr txBox="1"/>
              <p:nvPr/>
            </p:nvSpPr>
            <p:spPr>
              <a:xfrm>
                <a:off x="1247" y="2819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森林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26" name="任意多边形 125"/>
            <p:cNvSpPr/>
            <p:nvPr/>
          </p:nvSpPr>
          <p:spPr>
            <a:xfrm>
              <a:off x="249657" y="2968432"/>
              <a:ext cx="636098" cy="2287074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5" name="组合 128" title=""/>
          <p:cNvGrpSpPr/>
          <p:nvPr/>
        </p:nvGrpSpPr>
        <p:grpSpPr>
          <a:xfrm>
            <a:off x="9053514" y="1494369"/>
            <a:ext cx="1128712" cy="3297764"/>
            <a:chOff x="498069" y="1779664"/>
            <a:chExt cx="1128713" cy="2472742"/>
          </a:xfrm>
        </p:grpSpPr>
        <p:grpSp>
          <p:nvGrpSpPr>
            <p:cNvPr id="16" name="Group 23"/>
            <p:cNvGrpSpPr/>
            <p:nvPr/>
          </p:nvGrpSpPr>
          <p:grpSpPr>
            <a:xfrm>
              <a:off x="498069" y="1779664"/>
              <a:ext cx="1128713" cy="1208088"/>
              <a:chOff x="1247" y="2783"/>
              <a:chExt cx="711" cy="761"/>
            </a:xfrm>
          </p:grpSpPr>
          <p:sp>
            <p:nvSpPr>
              <p:cNvPr id="13353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00B050">
                  <a:alpha val="49019"/>
                </a:srgbClr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54" name="Text Box 27"/>
              <p:cNvSpPr txBox="1"/>
              <p:nvPr/>
            </p:nvSpPr>
            <p:spPr>
              <a:xfrm>
                <a:off x="1278" y="2861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苹果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31" name="任意多边形 130"/>
            <p:cNvSpPr/>
            <p:nvPr/>
          </p:nvSpPr>
          <p:spPr>
            <a:xfrm>
              <a:off x="547281" y="2968421"/>
              <a:ext cx="338138" cy="128398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7" name="组合 7" title=""/>
          <p:cNvGrpSpPr/>
          <p:nvPr/>
        </p:nvGrpSpPr>
        <p:grpSpPr>
          <a:xfrm>
            <a:off x="1589088" y="1242529"/>
            <a:ext cx="1123949" cy="4275621"/>
            <a:chOff x="498068" y="1639963"/>
            <a:chExt cx="1123950" cy="3207467"/>
          </a:xfrm>
        </p:grpSpPr>
        <p:grpSp>
          <p:nvGrpSpPr>
            <p:cNvPr id="18" name="Group 23"/>
            <p:cNvGrpSpPr/>
            <p:nvPr/>
          </p:nvGrpSpPr>
          <p:grpSpPr>
            <a:xfrm>
              <a:off x="498068" y="1639963"/>
              <a:ext cx="1123950" cy="1592263"/>
              <a:chOff x="1247" y="2695"/>
              <a:chExt cx="708" cy="1003"/>
            </a:xfrm>
          </p:grpSpPr>
          <p:sp>
            <p:nvSpPr>
              <p:cNvPr id="13349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FFFF00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50" name="Text Box 27"/>
              <p:cNvSpPr txBox="1"/>
              <p:nvPr/>
            </p:nvSpPr>
            <p:spPr>
              <a:xfrm>
                <a:off x="1275" y="2695"/>
                <a:ext cx="680" cy="100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 smtClean="0">
                    <a:latin typeface="Arial" pitchFamily="34" charset="0"/>
                  </a:rPr>
                  <a:t>铅笔盒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7" name="任意多边形 6"/>
            <p:cNvSpPr/>
            <p:nvPr/>
          </p:nvSpPr>
          <p:spPr>
            <a:xfrm>
              <a:off x="542519" y="2968977"/>
              <a:ext cx="342900" cy="1878453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9" name="组合 133" title=""/>
          <p:cNvGrpSpPr/>
          <p:nvPr/>
        </p:nvGrpSpPr>
        <p:grpSpPr>
          <a:xfrm>
            <a:off x="2513014" y="1693333"/>
            <a:ext cx="1368425" cy="3606800"/>
            <a:chOff x="243129" y="1779662"/>
            <a:chExt cx="1367778" cy="2705241"/>
          </a:xfrm>
        </p:grpSpPr>
        <p:grpSp>
          <p:nvGrpSpPr>
            <p:cNvPr id="20" name="Group 23"/>
            <p:cNvGrpSpPr/>
            <p:nvPr/>
          </p:nvGrpSpPr>
          <p:grpSpPr>
            <a:xfrm>
              <a:off x="498069" y="1779662"/>
              <a:ext cx="1112838" cy="1279525"/>
              <a:chOff x="1247" y="2783"/>
              <a:chExt cx="701" cy="806"/>
            </a:xfrm>
          </p:grpSpPr>
          <p:sp>
            <p:nvSpPr>
              <p:cNvPr id="13345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99FF99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46" name="Text Box 27"/>
              <p:cNvSpPr txBox="1"/>
              <p:nvPr/>
            </p:nvSpPr>
            <p:spPr>
              <a:xfrm>
                <a:off x="1268" y="2906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聊天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36" name="任意多边形 135"/>
            <p:cNvSpPr/>
            <p:nvPr/>
          </p:nvSpPr>
          <p:spPr>
            <a:xfrm>
              <a:off x="243129" y="2951298"/>
              <a:ext cx="636286" cy="153360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66FF9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21" name="组合 153" title=""/>
          <p:cNvGrpSpPr/>
          <p:nvPr/>
        </p:nvGrpSpPr>
        <p:grpSpPr>
          <a:xfrm>
            <a:off x="5221288" y="1259418"/>
            <a:ext cx="1206500" cy="4258733"/>
            <a:chOff x="403932" y="1779662"/>
            <a:chExt cx="1206975" cy="3194259"/>
          </a:xfrm>
        </p:grpSpPr>
        <p:grpSp>
          <p:nvGrpSpPr>
            <p:cNvPr id="22" name="Group 23"/>
            <p:cNvGrpSpPr/>
            <p:nvPr/>
          </p:nvGrpSpPr>
          <p:grpSpPr>
            <a:xfrm>
              <a:off x="498069" y="1779662"/>
              <a:ext cx="1112838" cy="1171575"/>
              <a:chOff x="1247" y="2783"/>
              <a:chExt cx="701" cy="738"/>
            </a:xfrm>
          </p:grpSpPr>
          <p:sp>
            <p:nvSpPr>
              <p:cNvPr id="13341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FFFF00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42" name="Text Box 27"/>
              <p:cNvSpPr txBox="1"/>
              <p:nvPr/>
            </p:nvSpPr>
            <p:spPr>
              <a:xfrm>
                <a:off x="1268" y="2783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葱郁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156" name="任意多边形 155"/>
            <p:cNvSpPr/>
            <p:nvPr/>
          </p:nvSpPr>
          <p:spPr>
            <a:xfrm>
              <a:off x="403932" y="2968777"/>
              <a:ext cx="481201" cy="2005144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23" name="组合 64" title=""/>
          <p:cNvGrpSpPr/>
          <p:nvPr/>
        </p:nvGrpSpPr>
        <p:grpSpPr>
          <a:xfrm>
            <a:off x="7481889" y="1132418"/>
            <a:ext cx="1112837" cy="3297767"/>
            <a:chOff x="498069" y="1779662"/>
            <a:chExt cx="1112838" cy="2472744"/>
          </a:xfrm>
        </p:grpSpPr>
        <p:grpSp>
          <p:nvGrpSpPr>
            <p:cNvPr id="24" name="Group 23"/>
            <p:cNvGrpSpPr/>
            <p:nvPr/>
          </p:nvGrpSpPr>
          <p:grpSpPr>
            <a:xfrm>
              <a:off x="498069" y="1779662"/>
              <a:ext cx="1112838" cy="1279525"/>
              <a:chOff x="1247" y="2783"/>
              <a:chExt cx="701" cy="806"/>
            </a:xfrm>
          </p:grpSpPr>
          <p:sp>
            <p:nvSpPr>
              <p:cNvPr id="13337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FF00FF">
                  <a:alpha val="49019"/>
                </a:srgbClr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38" name="Text Box 27"/>
              <p:cNvSpPr txBox="1"/>
              <p:nvPr/>
            </p:nvSpPr>
            <p:spPr>
              <a:xfrm>
                <a:off x="1268" y="2906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 smtClean="0">
                    <a:latin typeface="Arial" pitchFamily="34" charset="0"/>
                  </a:rPr>
                  <a:t>烟囱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67" name="任意多边形 66"/>
            <p:cNvSpPr/>
            <p:nvPr/>
          </p:nvSpPr>
          <p:spPr>
            <a:xfrm>
              <a:off x="547281" y="2968420"/>
              <a:ext cx="338138" cy="1283986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25" name="组合 46" title=""/>
          <p:cNvGrpSpPr/>
          <p:nvPr/>
        </p:nvGrpSpPr>
        <p:grpSpPr>
          <a:xfrm>
            <a:off x="6000751" y="431814"/>
            <a:ext cx="1344600" cy="3837503"/>
            <a:chOff x="243129" y="1606626"/>
            <a:chExt cx="1343964" cy="2878277"/>
          </a:xfrm>
        </p:grpSpPr>
        <p:grpSp>
          <p:nvGrpSpPr>
            <p:cNvPr id="26" name="Group 23"/>
            <p:cNvGrpSpPr/>
            <p:nvPr/>
          </p:nvGrpSpPr>
          <p:grpSpPr>
            <a:xfrm>
              <a:off x="498068" y="1606626"/>
              <a:ext cx="1089025" cy="1592263"/>
              <a:chOff x="1247" y="2674"/>
              <a:chExt cx="686" cy="1003"/>
            </a:xfrm>
          </p:grpSpPr>
          <p:sp>
            <p:nvSpPr>
              <p:cNvPr id="13333" name="Oval 25"/>
              <p:cNvSpPr/>
              <p:nvPr/>
            </p:nvSpPr>
            <p:spPr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rgbClr val="99FF99"/>
              </a:solidFill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3334" name="Text Box 27"/>
              <p:cNvSpPr txBox="1"/>
              <p:nvPr/>
            </p:nvSpPr>
            <p:spPr>
              <a:xfrm>
                <a:off x="1253" y="2674"/>
                <a:ext cx="680" cy="100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拉着手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49" name="任意多边形 48"/>
            <p:cNvSpPr/>
            <p:nvPr/>
          </p:nvSpPr>
          <p:spPr>
            <a:xfrm>
              <a:off x="243129" y="2951298"/>
              <a:ext cx="636287" cy="1533605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66FF9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27" name="组合 51" title=""/>
          <p:cNvGrpSpPr/>
          <p:nvPr/>
        </p:nvGrpSpPr>
        <p:grpSpPr>
          <a:xfrm>
            <a:off x="3802063" y="484718"/>
            <a:ext cx="1268412" cy="3752849"/>
            <a:chOff x="341166" y="1779662"/>
            <a:chExt cx="1269741" cy="2814487"/>
          </a:xfrm>
        </p:grpSpPr>
        <p:grpSp>
          <p:nvGrpSpPr>
            <p:cNvPr id="28" name="Group 23"/>
            <p:cNvGrpSpPr/>
            <p:nvPr/>
          </p:nvGrpSpPr>
          <p:grpSpPr>
            <a:xfrm>
              <a:off x="498069" y="1779662"/>
              <a:ext cx="1112838" cy="1279525"/>
              <a:chOff x="1247" y="2783"/>
              <a:chExt cx="701" cy="806"/>
            </a:xfrm>
          </p:grpSpPr>
          <p:sp>
            <p:nvSpPr>
              <p:cNvPr id="55" name="Oval 25"/>
              <p:cNvSpPr>
                <a:spLocks noChangeArrowheads="1"/>
              </p:cNvSpPr>
              <p:nvPr/>
            </p:nvSpPr>
            <p:spPr bwMode="auto">
              <a:xfrm>
                <a:off x="1247" y="2783"/>
                <a:ext cx="531" cy="738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9525">
                <a:noFill/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330" name="Text Box 27"/>
              <p:cNvSpPr txBox="1"/>
              <p:nvPr/>
            </p:nvSpPr>
            <p:spPr>
              <a:xfrm>
                <a:off x="1268" y="2906"/>
                <a:ext cx="680" cy="68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4400" b="1">
                    <a:latin typeface="Arial" pitchFamily="34" charset="0"/>
                  </a:rPr>
                  <a:t>草坪</a:t>
                </a:r>
                <a:endParaRPr lang="zh-CN" altLang="en-US" sz="4400" b="1">
                  <a:latin typeface="Arial" pitchFamily="34" charset="0"/>
                </a:endParaRPr>
              </a:p>
            </p:txBody>
          </p:sp>
        </p:grpSp>
        <p:sp>
          <p:nvSpPr>
            <p:cNvPr id="54" name="任意多边形 53"/>
            <p:cNvSpPr/>
            <p:nvPr/>
          </p:nvSpPr>
          <p:spPr>
            <a:xfrm>
              <a:off x="341166" y="2951175"/>
              <a:ext cx="538726" cy="1642974"/>
            </a:xfrm>
            <a:custGeom>
              <a:gdLst>
                <a:gd name="connsiteX0" fmla="*/ 342900 w 342900"/>
                <a:gd name="connsiteY0" fmla="*/ 0 h 1878806"/>
                <a:gd name="connsiteX1" fmla="*/ 171450 w 342900"/>
                <a:gd name="connsiteY1" fmla="*/ 614362 h 1878806"/>
                <a:gd name="connsiteX2" fmla="*/ 307181 w 342900"/>
                <a:gd name="connsiteY2" fmla="*/ 942975 h 1878806"/>
                <a:gd name="connsiteX3" fmla="*/ 157163 w 342900"/>
                <a:gd name="connsiteY3" fmla="*/ 1321594 h 1878806"/>
                <a:gd name="connsiteX4" fmla="*/ 135731 w 342900"/>
                <a:gd name="connsiteY4" fmla="*/ 1585912 h 1878806"/>
                <a:gd name="connsiteX5" fmla="*/ 71438 w 342900"/>
                <a:gd name="connsiteY5" fmla="*/ 1757362 h 1878806"/>
                <a:gd name="connsiteX6" fmla="*/ 0 w 342900"/>
                <a:gd name="connsiteY6" fmla="*/ 1878806 h 1878806"/>
                <a:gd name="connsiteX7" fmla="*/ 0 w 342900"/>
                <a:gd name="connsiteY7" fmla="*/ 1878806 h 1878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00" h="1878806">
                  <a:moveTo>
                    <a:pt x="342900" y="0"/>
                  </a:moveTo>
                  <a:cubicBezTo>
                    <a:pt x="260151" y="228600"/>
                    <a:pt x="177403" y="457200"/>
                    <a:pt x="171450" y="614362"/>
                  </a:cubicBezTo>
                  <a:cubicBezTo>
                    <a:pt x="165497" y="771524"/>
                    <a:pt x="309562" y="825103"/>
                    <a:pt x="307181" y="942975"/>
                  </a:cubicBezTo>
                  <a:cubicBezTo>
                    <a:pt x="304800" y="1060847"/>
                    <a:pt x="185738" y="1214438"/>
                    <a:pt x="157163" y="1321594"/>
                  </a:cubicBezTo>
                  <a:cubicBezTo>
                    <a:pt x="128588" y="1428750"/>
                    <a:pt x="150018" y="1513284"/>
                    <a:pt x="135731" y="1585912"/>
                  </a:cubicBezTo>
                  <a:cubicBezTo>
                    <a:pt x="121443" y="1658540"/>
                    <a:pt x="94060" y="1708546"/>
                    <a:pt x="71438" y="1757362"/>
                  </a:cubicBezTo>
                  <a:cubicBezTo>
                    <a:pt x="48816" y="1806178"/>
                    <a:pt x="0" y="1878806"/>
                    <a:pt x="0" y="1878806"/>
                  </a:cubicBezTo>
                  <a:lnTo>
                    <a:pt x="0" y="1878806"/>
                  </a:lnTo>
                </a:path>
              </a:pathLst>
            </a:custGeom>
            <a:ln w="9525">
              <a:solidFill>
                <a:srgbClr val="66FF9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06 2.168E-06 L -0.00295 -0.6921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06 2.59259E-06 L 0.00468 -0.36451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8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1.59358E-06 L 0.02361 -0.67573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0" y="-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1.98888E-06 L -0.00226 -0.77239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-3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06 -1.48148E-06 L 0.00052 -0.30648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06 -1.47622E-06 L -0.00591 -0.3601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-1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06 -1.01297E-06 L -0.00173 -0.40025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-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06 2.46914E-07 L 0.00052 -0.30648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06 -1.22298E-06 L -0.00347 -0.65349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07 1.06724E-06 L -0.00486 -0.34146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06 8.64198E-07 L 0.00295 -0.3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3.13774E-06 L 0.03715 -0.66059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" y="-3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06 -3.55775E-06 L 0.00052 -0.66677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69" name="Freeform 37" title=""/>
          <p:cNvSpPr/>
          <p:nvPr/>
        </p:nvSpPr>
        <p:spPr bwMode="auto">
          <a:xfrm>
            <a:off x="6013768" y="2038985"/>
            <a:ext cx="569912" cy="603250"/>
          </a:xfrm>
          <a:custGeom>
            <a:gdLst>
              <a:gd name="T0" fmla="*/ 491 w 898"/>
              <a:gd name="T1" fmla="*/ 407 h 950"/>
              <a:gd name="T2" fmla="*/ 542 w 898"/>
              <a:gd name="T3" fmla="*/ 339 h 950"/>
              <a:gd name="T4" fmla="*/ 576 w 898"/>
              <a:gd name="T5" fmla="*/ 288 h 950"/>
              <a:gd name="T6" fmla="*/ 610 w 898"/>
              <a:gd name="T7" fmla="*/ 237 h 950"/>
              <a:gd name="T8" fmla="*/ 627 w 898"/>
              <a:gd name="T9" fmla="*/ 203 h 950"/>
              <a:gd name="T10" fmla="*/ 660 w 898"/>
              <a:gd name="T11" fmla="*/ 135 h 950"/>
              <a:gd name="T12" fmla="*/ 660 w 898"/>
              <a:gd name="T13" fmla="*/ 102 h 950"/>
              <a:gd name="T14" fmla="*/ 660 w 898"/>
              <a:gd name="T15" fmla="*/ 68 h 950"/>
              <a:gd name="T16" fmla="*/ 643 w 898"/>
              <a:gd name="T17" fmla="*/ 51 h 950"/>
              <a:gd name="T18" fmla="*/ 660 w 898"/>
              <a:gd name="T19" fmla="*/ 17 h 950"/>
              <a:gd name="T20" fmla="*/ 660 w 898"/>
              <a:gd name="T21" fmla="*/ 17 h 950"/>
              <a:gd name="T22" fmla="*/ 677 w 898"/>
              <a:gd name="T23" fmla="*/ 0 h 950"/>
              <a:gd name="T24" fmla="*/ 711 w 898"/>
              <a:gd name="T25" fmla="*/ 17 h 950"/>
              <a:gd name="T26" fmla="*/ 762 w 898"/>
              <a:gd name="T27" fmla="*/ 51 h 950"/>
              <a:gd name="T28" fmla="*/ 813 w 898"/>
              <a:gd name="T29" fmla="*/ 85 h 950"/>
              <a:gd name="T30" fmla="*/ 864 w 898"/>
              <a:gd name="T31" fmla="*/ 135 h 950"/>
              <a:gd name="T32" fmla="*/ 881 w 898"/>
              <a:gd name="T33" fmla="*/ 186 h 950"/>
              <a:gd name="T34" fmla="*/ 898 w 898"/>
              <a:gd name="T35" fmla="*/ 220 h 950"/>
              <a:gd name="T36" fmla="*/ 881 w 898"/>
              <a:gd name="T37" fmla="*/ 237 h 950"/>
              <a:gd name="T38" fmla="*/ 864 w 898"/>
              <a:gd name="T39" fmla="*/ 271 h 950"/>
              <a:gd name="T40" fmla="*/ 830 w 898"/>
              <a:gd name="T41" fmla="*/ 305 h 950"/>
              <a:gd name="T42" fmla="*/ 796 w 898"/>
              <a:gd name="T43" fmla="*/ 339 h 950"/>
              <a:gd name="T44" fmla="*/ 762 w 898"/>
              <a:gd name="T45" fmla="*/ 373 h 950"/>
              <a:gd name="T46" fmla="*/ 711 w 898"/>
              <a:gd name="T47" fmla="*/ 424 h 950"/>
              <a:gd name="T48" fmla="*/ 660 w 898"/>
              <a:gd name="T49" fmla="*/ 492 h 950"/>
              <a:gd name="T50" fmla="*/ 576 w 898"/>
              <a:gd name="T51" fmla="*/ 577 h 950"/>
              <a:gd name="T52" fmla="*/ 474 w 898"/>
              <a:gd name="T53" fmla="*/ 645 h 950"/>
              <a:gd name="T54" fmla="*/ 372 w 898"/>
              <a:gd name="T55" fmla="*/ 730 h 950"/>
              <a:gd name="T56" fmla="*/ 254 w 898"/>
              <a:gd name="T57" fmla="*/ 815 h 950"/>
              <a:gd name="T58" fmla="*/ 203 w 898"/>
              <a:gd name="T59" fmla="*/ 849 h 950"/>
              <a:gd name="T60" fmla="*/ 152 w 898"/>
              <a:gd name="T61" fmla="*/ 883 h 950"/>
              <a:gd name="T62" fmla="*/ 101 w 898"/>
              <a:gd name="T63" fmla="*/ 916 h 950"/>
              <a:gd name="T64" fmla="*/ 67 w 898"/>
              <a:gd name="T65" fmla="*/ 933 h 950"/>
              <a:gd name="T66" fmla="*/ 34 w 898"/>
              <a:gd name="T67" fmla="*/ 933 h 950"/>
              <a:gd name="T68" fmla="*/ 17 w 898"/>
              <a:gd name="T69" fmla="*/ 950 h 950"/>
              <a:gd name="T70" fmla="*/ 0 w 898"/>
              <a:gd name="T71" fmla="*/ 950 h 950"/>
              <a:gd name="T72" fmla="*/ 0 w 898"/>
              <a:gd name="T73" fmla="*/ 933 h 950"/>
              <a:gd name="T74" fmla="*/ 0 w 898"/>
              <a:gd name="T75" fmla="*/ 933 h 950"/>
              <a:gd name="T76" fmla="*/ 0 w 898"/>
              <a:gd name="T77" fmla="*/ 916 h 950"/>
              <a:gd name="T78" fmla="*/ 17 w 898"/>
              <a:gd name="T79" fmla="*/ 900 h 950"/>
              <a:gd name="T80" fmla="*/ 34 w 898"/>
              <a:gd name="T81" fmla="*/ 883 h 950"/>
              <a:gd name="T82" fmla="*/ 67 w 898"/>
              <a:gd name="T83" fmla="*/ 849 h 950"/>
              <a:gd name="T84" fmla="*/ 101 w 898"/>
              <a:gd name="T85" fmla="*/ 815 h 950"/>
              <a:gd name="T86" fmla="*/ 203 w 898"/>
              <a:gd name="T87" fmla="*/ 730 h 950"/>
              <a:gd name="T88" fmla="*/ 288 w 898"/>
              <a:gd name="T89" fmla="*/ 645 h 950"/>
              <a:gd name="T90" fmla="*/ 372 w 898"/>
              <a:gd name="T91" fmla="*/ 560 h 950"/>
              <a:gd name="T92" fmla="*/ 440 w 898"/>
              <a:gd name="T93" fmla="*/ 475 h 950"/>
              <a:gd name="T94" fmla="*/ 491 w 898"/>
              <a:gd name="T95" fmla="*/ 407 h 950"/>
              <a:gd name="T96" fmla="*/ 491 w 898"/>
              <a:gd name="T97" fmla="*/ 407 h 950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898"/>
              <a:gd name="T148" fmla="*/ 0 h 950"/>
              <a:gd name="T149" fmla="*/ 898 w 898"/>
              <a:gd name="T150" fmla="*/ 950 h 950"/>
            </a:gdLst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898" h="950">
                <a:moveTo>
                  <a:pt x="491" y="407"/>
                </a:moveTo>
                <a:lnTo>
                  <a:pt x="542" y="339"/>
                </a:lnTo>
                <a:lnTo>
                  <a:pt x="576" y="288"/>
                </a:lnTo>
                <a:lnTo>
                  <a:pt x="610" y="237"/>
                </a:lnTo>
                <a:lnTo>
                  <a:pt x="627" y="203"/>
                </a:lnTo>
                <a:lnTo>
                  <a:pt x="660" y="135"/>
                </a:lnTo>
                <a:lnTo>
                  <a:pt x="660" y="102"/>
                </a:lnTo>
                <a:lnTo>
                  <a:pt x="660" y="68"/>
                </a:lnTo>
                <a:lnTo>
                  <a:pt x="643" y="51"/>
                </a:lnTo>
                <a:lnTo>
                  <a:pt x="660" y="17"/>
                </a:lnTo>
                <a:lnTo>
                  <a:pt x="677" y="0"/>
                </a:lnTo>
                <a:lnTo>
                  <a:pt x="711" y="17"/>
                </a:lnTo>
                <a:lnTo>
                  <a:pt x="762" y="51"/>
                </a:lnTo>
                <a:lnTo>
                  <a:pt x="813" y="85"/>
                </a:lnTo>
                <a:lnTo>
                  <a:pt x="864" y="135"/>
                </a:lnTo>
                <a:lnTo>
                  <a:pt x="881" y="186"/>
                </a:lnTo>
                <a:lnTo>
                  <a:pt x="898" y="220"/>
                </a:lnTo>
                <a:lnTo>
                  <a:pt x="881" y="237"/>
                </a:lnTo>
                <a:lnTo>
                  <a:pt x="864" y="271"/>
                </a:lnTo>
                <a:lnTo>
                  <a:pt x="830" y="305"/>
                </a:lnTo>
                <a:lnTo>
                  <a:pt x="796" y="339"/>
                </a:lnTo>
                <a:lnTo>
                  <a:pt x="762" y="373"/>
                </a:lnTo>
                <a:lnTo>
                  <a:pt x="711" y="424"/>
                </a:lnTo>
                <a:lnTo>
                  <a:pt x="660" y="492"/>
                </a:lnTo>
                <a:lnTo>
                  <a:pt x="576" y="577"/>
                </a:lnTo>
                <a:lnTo>
                  <a:pt x="474" y="645"/>
                </a:lnTo>
                <a:lnTo>
                  <a:pt x="372" y="730"/>
                </a:lnTo>
                <a:lnTo>
                  <a:pt x="254" y="815"/>
                </a:lnTo>
                <a:lnTo>
                  <a:pt x="203" y="849"/>
                </a:lnTo>
                <a:lnTo>
                  <a:pt x="152" y="883"/>
                </a:lnTo>
                <a:lnTo>
                  <a:pt x="101" y="916"/>
                </a:lnTo>
                <a:lnTo>
                  <a:pt x="67" y="933"/>
                </a:lnTo>
                <a:lnTo>
                  <a:pt x="34" y="933"/>
                </a:lnTo>
                <a:lnTo>
                  <a:pt x="17" y="950"/>
                </a:lnTo>
                <a:lnTo>
                  <a:pt x="0" y="950"/>
                </a:lnTo>
                <a:lnTo>
                  <a:pt x="0" y="933"/>
                </a:lnTo>
                <a:lnTo>
                  <a:pt x="0" y="916"/>
                </a:lnTo>
                <a:lnTo>
                  <a:pt x="17" y="900"/>
                </a:lnTo>
                <a:lnTo>
                  <a:pt x="34" y="883"/>
                </a:lnTo>
                <a:lnTo>
                  <a:pt x="67" y="849"/>
                </a:lnTo>
                <a:lnTo>
                  <a:pt x="101" y="815"/>
                </a:lnTo>
                <a:lnTo>
                  <a:pt x="203" y="730"/>
                </a:lnTo>
                <a:lnTo>
                  <a:pt x="288" y="645"/>
                </a:lnTo>
                <a:lnTo>
                  <a:pt x="372" y="560"/>
                </a:lnTo>
                <a:lnTo>
                  <a:pt x="440" y="475"/>
                </a:lnTo>
                <a:lnTo>
                  <a:pt x="491" y="40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TextBox 20" title=""/>
          <p:cNvSpPr txBox="1">
            <a:spLocks noChangeArrowheads="1"/>
          </p:cNvSpPr>
          <p:nvPr/>
        </p:nvSpPr>
        <p:spPr bwMode="auto">
          <a:xfrm>
            <a:off x="5254625" y="810895"/>
            <a:ext cx="1438275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cǎi</a:t>
            </a:r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 title=""/>
          <p:cNvGrpSpPr/>
          <p:nvPr/>
        </p:nvGrpSpPr>
        <p:grpSpPr>
          <a:xfrm>
            <a:off x="4381183" y="1588453"/>
            <a:ext cx="2879725" cy="2879725"/>
            <a:chOff x="1474" y="663"/>
            <a:chExt cx="2948" cy="2835"/>
          </a:xfrm>
        </p:grpSpPr>
        <p:sp>
          <p:nvSpPr>
            <p:cNvPr id="2072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2073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2074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2075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2076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7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8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9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0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1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 title=""/>
          <p:cNvSpPr txBox="1">
            <a:spLocks noChangeArrowheads="1"/>
          </p:cNvSpPr>
          <p:nvPr/>
        </p:nvSpPr>
        <p:spPr bwMode="auto">
          <a:xfrm>
            <a:off x="3713480" y="4939665"/>
            <a:ext cx="6097905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en-US" sz="3600" b="1" kern="1400">
                <a:latin typeface="楷体" panose="02010609060101010101" pitchFamily="49" charset="-122"/>
                <a:ea typeface="楷体" panose="02010609060101010101" pitchFamily="49" charset="-122"/>
              </a:rPr>
              <a:t>左右等宽，第八笔是点，右侧三撇舒展。</a:t>
            </a:r>
            <a:endParaRPr lang="zh-CN" altLang="en-US" sz="36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61" name="Rectangle 34" title=""/>
          <p:cNvSpPr>
            <a:spLocks noChangeArrowheads="1"/>
          </p:cNvSpPr>
          <p:nvPr/>
        </p:nvSpPr>
        <p:spPr bwMode="auto">
          <a:xfrm>
            <a:off x="6959600" y="2155825"/>
            <a:ext cx="31750" cy="1536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18470" name="Freeform 38" title=""/>
          <p:cNvSpPr/>
          <p:nvPr/>
        </p:nvSpPr>
        <p:spPr bwMode="auto">
          <a:xfrm>
            <a:off x="6045200" y="2694940"/>
            <a:ext cx="538163" cy="473075"/>
          </a:xfrm>
          <a:custGeom>
            <a:gdLst>
              <a:gd name="T0" fmla="*/ 627 w 847"/>
              <a:gd name="T1" fmla="*/ 67 h 747"/>
              <a:gd name="T2" fmla="*/ 610 w 847"/>
              <a:gd name="T3" fmla="*/ 34 h 747"/>
              <a:gd name="T4" fmla="*/ 627 w 847"/>
              <a:gd name="T5" fmla="*/ 17 h 747"/>
              <a:gd name="T6" fmla="*/ 627 w 847"/>
              <a:gd name="T7" fmla="*/ 0 h 747"/>
              <a:gd name="T8" fmla="*/ 661 w 847"/>
              <a:gd name="T9" fmla="*/ 0 h 747"/>
              <a:gd name="T10" fmla="*/ 711 w 847"/>
              <a:gd name="T11" fmla="*/ 34 h 747"/>
              <a:gd name="T12" fmla="*/ 762 w 847"/>
              <a:gd name="T13" fmla="*/ 84 h 747"/>
              <a:gd name="T14" fmla="*/ 813 w 847"/>
              <a:gd name="T15" fmla="*/ 135 h 747"/>
              <a:gd name="T16" fmla="*/ 847 w 847"/>
              <a:gd name="T17" fmla="*/ 186 h 747"/>
              <a:gd name="T18" fmla="*/ 830 w 847"/>
              <a:gd name="T19" fmla="*/ 220 h 747"/>
              <a:gd name="T20" fmla="*/ 830 w 847"/>
              <a:gd name="T21" fmla="*/ 237 h 747"/>
              <a:gd name="T22" fmla="*/ 796 w 847"/>
              <a:gd name="T23" fmla="*/ 254 h 747"/>
              <a:gd name="T24" fmla="*/ 779 w 847"/>
              <a:gd name="T25" fmla="*/ 271 h 747"/>
              <a:gd name="T26" fmla="*/ 745 w 847"/>
              <a:gd name="T27" fmla="*/ 305 h 747"/>
              <a:gd name="T28" fmla="*/ 694 w 847"/>
              <a:gd name="T29" fmla="*/ 339 h 747"/>
              <a:gd name="T30" fmla="*/ 627 w 847"/>
              <a:gd name="T31" fmla="*/ 407 h 747"/>
              <a:gd name="T32" fmla="*/ 559 w 847"/>
              <a:gd name="T33" fmla="*/ 475 h 747"/>
              <a:gd name="T34" fmla="*/ 457 w 847"/>
              <a:gd name="T35" fmla="*/ 526 h 747"/>
              <a:gd name="T36" fmla="*/ 373 w 847"/>
              <a:gd name="T37" fmla="*/ 594 h 747"/>
              <a:gd name="T38" fmla="*/ 254 w 847"/>
              <a:gd name="T39" fmla="*/ 645 h 747"/>
              <a:gd name="T40" fmla="*/ 152 w 847"/>
              <a:gd name="T41" fmla="*/ 696 h 747"/>
              <a:gd name="T42" fmla="*/ 68 w 847"/>
              <a:gd name="T43" fmla="*/ 730 h 747"/>
              <a:gd name="T44" fmla="*/ 17 w 847"/>
              <a:gd name="T45" fmla="*/ 747 h 747"/>
              <a:gd name="T46" fmla="*/ 0 w 847"/>
              <a:gd name="T47" fmla="*/ 747 h 747"/>
              <a:gd name="T48" fmla="*/ 0 w 847"/>
              <a:gd name="T49" fmla="*/ 730 h 747"/>
              <a:gd name="T50" fmla="*/ 0 w 847"/>
              <a:gd name="T51" fmla="*/ 730 h 747"/>
              <a:gd name="T52" fmla="*/ 17 w 847"/>
              <a:gd name="T53" fmla="*/ 713 h 747"/>
              <a:gd name="T54" fmla="*/ 34 w 847"/>
              <a:gd name="T55" fmla="*/ 696 h 747"/>
              <a:gd name="T56" fmla="*/ 102 w 847"/>
              <a:gd name="T57" fmla="*/ 645 h 747"/>
              <a:gd name="T58" fmla="*/ 186 w 847"/>
              <a:gd name="T59" fmla="*/ 577 h 747"/>
              <a:gd name="T60" fmla="*/ 288 w 847"/>
              <a:gd name="T61" fmla="*/ 492 h 747"/>
              <a:gd name="T62" fmla="*/ 373 w 847"/>
              <a:gd name="T63" fmla="*/ 424 h 747"/>
              <a:gd name="T64" fmla="*/ 457 w 847"/>
              <a:gd name="T65" fmla="*/ 356 h 747"/>
              <a:gd name="T66" fmla="*/ 525 w 847"/>
              <a:gd name="T67" fmla="*/ 271 h 747"/>
              <a:gd name="T68" fmla="*/ 576 w 847"/>
              <a:gd name="T69" fmla="*/ 203 h 747"/>
              <a:gd name="T70" fmla="*/ 610 w 847"/>
              <a:gd name="T71" fmla="*/ 152 h 747"/>
              <a:gd name="T72" fmla="*/ 627 w 847"/>
              <a:gd name="T73" fmla="*/ 101 h 747"/>
              <a:gd name="T74" fmla="*/ 627 w 847"/>
              <a:gd name="T75" fmla="*/ 67 h 747"/>
              <a:gd name="T76" fmla="*/ 627 w 847"/>
              <a:gd name="T77" fmla="*/ 67 h 747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847"/>
              <a:gd name="T118" fmla="*/ 0 h 747"/>
              <a:gd name="T119" fmla="*/ 847 w 847"/>
              <a:gd name="T120" fmla="*/ 747 h 747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845" h="747">
                <a:moveTo>
                  <a:pt x="627" y="67"/>
                </a:moveTo>
                <a:lnTo>
                  <a:pt x="610" y="34"/>
                </a:lnTo>
                <a:lnTo>
                  <a:pt x="627" y="17"/>
                </a:lnTo>
                <a:lnTo>
                  <a:pt x="627" y="0"/>
                </a:lnTo>
                <a:lnTo>
                  <a:pt x="661" y="0"/>
                </a:lnTo>
                <a:lnTo>
                  <a:pt x="711" y="34"/>
                </a:lnTo>
                <a:lnTo>
                  <a:pt x="762" y="84"/>
                </a:lnTo>
                <a:lnTo>
                  <a:pt x="813" y="135"/>
                </a:lnTo>
                <a:lnTo>
                  <a:pt x="847" y="186"/>
                </a:lnTo>
                <a:lnTo>
                  <a:pt x="830" y="220"/>
                </a:lnTo>
                <a:lnTo>
                  <a:pt x="830" y="237"/>
                </a:lnTo>
                <a:lnTo>
                  <a:pt x="796" y="254"/>
                </a:lnTo>
                <a:lnTo>
                  <a:pt x="779" y="271"/>
                </a:lnTo>
                <a:lnTo>
                  <a:pt x="745" y="305"/>
                </a:lnTo>
                <a:lnTo>
                  <a:pt x="694" y="339"/>
                </a:lnTo>
                <a:lnTo>
                  <a:pt x="627" y="407"/>
                </a:lnTo>
                <a:lnTo>
                  <a:pt x="559" y="475"/>
                </a:lnTo>
                <a:lnTo>
                  <a:pt x="457" y="526"/>
                </a:lnTo>
                <a:lnTo>
                  <a:pt x="373" y="594"/>
                </a:lnTo>
                <a:lnTo>
                  <a:pt x="254" y="645"/>
                </a:lnTo>
                <a:lnTo>
                  <a:pt x="152" y="696"/>
                </a:lnTo>
                <a:lnTo>
                  <a:pt x="68" y="730"/>
                </a:lnTo>
                <a:lnTo>
                  <a:pt x="17" y="747"/>
                </a:lnTo>
                <a:lnTo>
                  <a:pt x="0" y="747"/>
                </a:lnTo>
                <a:lnTo>
                  <a:pt x="0" y="730"/>
                </a:lnTo>
                <a:lnTo>
                  <a:pt x="17" y="713"/>
                </a:lnTo>
                <a:lnTo>
                  <a:pt x="34" y="696"/>
                </a:lnTo>
                <a:lnTo>
                  <a:pt x="102" y="645"/>
                </a:lnTo>
                <a:lnTo>
                  <a:pt x="186" y="577"/>
                </a:lnTo>
                <a:lnTo>
                  <a:pt x="288" y="492"/>
                </a:lnTo>
                <a:lnTo>
                  <a:pt x="373" y="424"/>
                </a:lnTo>
                <a:lnTo>
                  <a:pt x="457" y="356"/>
                </a:lnTo>
                <a:lnTo>
                  <a:pt x="525" y="271"/>
                </a:lnTo>
                <a:lnTo>
                  <a:pt x="576" y="203"/>
                </a:lnTo>
                <a:lnTo>
                  <a:pt x="610" y="152"/>
                </a:lnTo>
                <a:lnTo>
                  <a:pt x="627" y="101"/>
                </a:lnTo>
                <a:lnTo>
                  <a:pt x="627" y="6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1" name="Freeform 39" title=""/>
          <p:cNvSpPr/>
          <p:nvPr/>
        </p:nvSpPr>
        <p:spPr bwMode="auto">
          <a:xfrm>
            <a:off x="5821045" y="3081655"/>
            <a:ext cx="871538" cy="787400"/>
          </a:xfrm>
          <a:custGeom>
            <a:gdLst>
              <a:gd name="T0" fmla="*/ 1135 w 1373"/>
              <a:gd name="T1" fmla="*/ 526 h 1239"/>
              <a:gd name="T2" fmla="*/ 1068 w 1373"/>
              <a:gd name="T3" fmla="*/ 611 h 1239"/>
              <a:gd name="T4" fmla="*/ 983 w 1373"/>
              <a:gd name="T5" fmla="*/ 713 h 1239"/>
              <a:gd name="T6" fmla="*/ 881 w 1373"/>
              <a:gd name="T7" fmla="*/ 798 h 1239"/>
              <a:gd name="T8" fmla="*/ 780 w 1373"/>
              <a:gd name="T9" fmla="*/ 883 h 1239"/>
              <a:gd name="T10" fmla="*/ 661 w 1373"/>
              <a:gd name="T11" fmla="*/ 967 h 1239"/>
              <a:gd name="T12" fmla="*/ 543 w 1373"/>
              <a:gd name="T13" fmla="*/ 1052 h 1239"/>
              <a:gd name="T14" fmla="*/ 407 w 1373"/>
              <a:gd name="T15" fmla="*/ 1120 h 1239"/>
              <a:gd name="T16" fmla="*/ 288 w 1373"/>
              <a:gd name="T17" fmla="*/ 1171 h 1239"/>
              <a:gd name="T18" fmla="*/ 221 w 1373"/>
              <a:gd name="T19" fmla="*/ 1188 h 1239"/>
              <a:gd name="T20" fmla="*/ 170 w 1373"/>
              <a:gd name="T21" fmla="*/ 1205 h 1239"/>
              <a:gd name="T22" fmla="*/ 119 w 1373"/>
              <a:gd name="T23" fmla="*/ 1222 h 1239"/>
              <a:gd name="T24" fmla="*/ 85 w 1373"/>
              <a:gd name="T25" fmla="*/ 1239 h 1239"/>
              <a:gd name="T26" fmla="*/ 51 w 1373"/>
              <a:gd name="T27" fmla="*/ 1239 h 1239"/>
              <a:gd name="T28" fmla="*/ 34 w 1373"/>
              <a:gd name="T29" fmla="*/ 1239 h 1239"/>
              <a:gd name="T30" fmla="*/ 17 w 1373"/>
              <a:gd name="T31" fmla="*/ 1239 h 1239"/>
              <a:gd name="T32" fmla="*/ 0 w 1373"/>
              <a:gd name="T33" fmla="*/ 1239 h 1239"/>
              <a:gd name="T34" fmla="*/ 0 w 1373"/>
              <a:gd name="T35" fmla="*/ 1239 h 1239"/>
              <a:gd name="T36" fmla="*/ 17 w 1373"/>
              <a:gd name="T37" fmla="*/ 1222 h 1239"/>
              <a:gd name="T38" fmla="*/ 17 w 1373"/>
              <a:gd name="T39" fmla="*/ 1205 h 1239"/>
              <a:gd name="T40" fmla="*/ 51 w 1373"/>
              <a:gd name="T41" fmla="*/ 1188 h 1239"/>
              <a:gd name="T42" fmla="*/ 68 w 1373"/>
              <a:gd name="T43" fmla="*/ 1171 h 1239"/>
              <a:gd name="T44" fmla="*/ 119 w 1373"/>
              <a:gd name="T45" fmla="*/ 1154 h 1239"/>
              <a:gd name="T46" fmla="*/ 153 w 1373"/>
              <a:gd name="T47" fmla="*/ 1120 h 1239"/>
              <a:gd name="T48" fmla="*/ 221 w 1373"/>
              <a:gd name="T49" fmla="*/ 1086 h 1239"/>
              <a:gd name="T50" fmla="*/ 322 w 1373"/>
              <a:gd name="T51" fmla="*/ 1018 h 1239"/>
              <a:gd name="T52" fmla="*/ 424 w 1373"/>
              <a:gd name="T53" fmla="*/ 950 h 1239"/>
              <a:gd name="T54" fmla="*/ 526 w 1373"/>
              <a:gd name="T55" fmla="*/ 900 h 1239"/>
              <a:gd name="T56" fmla="*/ 610 w 1373"/>
              <a:gd name="T57" fmla="*/ 832 h 1239"/>
              <a:gd name="T58" fmla="*/ 763 w 1373"/>
              <a:gd name="T59" fmla="*/ 696 h 1239"/>
              <a:gd name="T60" fmla="*/ 831 w 1373"/>
              <a:gd name="T61" fmla="*/ 611 h 1239"/>
              <a:gd name="T62" fmla="*/ 898 w 1373"/>
              <a:gd name="T63" fmla="*/ 543 h 1239"/>
              <a:gd name="T64" fmla="*/ 966 w 1373"/>
              <a:gd name="T65" fmla="*/ 458 h 1239"/>
              <a:gd name="T66" fmla="*/ 1017 w 1373"/>
              <a:gd name="T67" fmla="*/ 390 h 1239"/>
              <a:gd name="T68" fmla="*/ 1051 w 1373"/>
              <a:gd name="T69" fmla="*/ 305 h 1239"/>
              <a:gd name="T70" fmla="*/ 1085 w 1373"/>
              <a:gd name="T71" fmla="*/ 254 h 1239"/>
              <a:gd name="T72" fmla="*/ 1102 w 1373"/>
              <a:gd name="T73" fmla="*/ 186 h 1239"/>
              <a:gd name="T74" fmla="*/ 1119 w 1373"/>
              <a:gd name="T75" fmla="*/ 153 h 1239"/>
              <a:gd name="T76" fmla="*/ 1119 w 1373"/>
              <a:gd name="T77" fmla="*/ 102 h 1239"/>
              <a:gd name="T78" fmla="*/ 1119 w 1373"/>
              <a:gd name="T79" fmla="*/ 68 h 1239"/>
              <a:gd name="T80" fmla="*/ 1119 w 1373"/>
              <a:gd name="T81" fmla="*/ 51 h 1239"/>
              <a:gd name="T82" fmla="*/ 1119 w 1373"/>
              <a:gd name="T83" fmla="*/ 34 h 1239"/>
              <a:gd name="T84" fmla="*/ 1119 w 1373"/>
              <a:gd name="T85" fmla="*/ 17 h 1239"/>
              <a:gd name="T86" fmla="*/ 1152 w 1373"/>
              <a:gd name="T87" fmla="*/ 0 h 1239"/>
              <a:gd name="T88" fmla="*/ 1169 w 1373"/>
              <a:gd name="T89" fmla="*/ 17 h 1239"/>
              <a:gd name="T90" fmla="*/ 1203 w 1373"/>
              <a:gd name="T91" fmla="*/ 34 h 1239"/>
              <a:gd name="T92" fmla="*/ 1237 w 1373"/>
              <a:gd name="T93" fmla="*/ 51 h 1239"/>
              <a:gd name="T94" fmla="*/ 1288 w 1373"/>
              <a:gd name="T95" fmla="*/ 85 h 1239"/>
              <a:gd name="T96" fmla="*/ 1322 w 1373"/>
              <a:gd name="T97" fmla="*/ 119 h 1239"/>
              <a:gd name="T98" fmla="*/ 1339 w 1373"/>
              <a:gd name="T99" fmla="*/ 153 h 1239"/>
              <a:gd name="T100" fmla="*/ 1356 w 1373"/>
              <a:gd name="T101" fmla="*/ 186 h 1239"/>
              <a:gd name="T102" fmla="*/ 1373 w 1373"/>
              <a:gd name="T103" fmla="*/ 203 h 1239"/>
              <a:gd name="T104" fmla="*/ 1356 w 1373"/>
              <a:gd name="T105" fmla="*/ 254 h 1239"/>
              <a:gd name="T106" fmla="*/ 1339 w 1373"/>
              <a:gd name="T107" fmla="*/ 271 h 1239"/>
              <a:gd name="T108" fmla="*/ 1322 w 1373"/>
              <a:gd name="T109" fmla="*/ 288 h 1239"/>
              <a:gd name="T110" fmla="*/ 1288 w 1373"/>
              <a:gd name="T111" fmla="*/ 305 h 1239"/>
              <a:gd name="T112" fmla="*/ 1237 w 1373"/>
              <a:gd name="T113" fmla="*/ 356 h 1239"/>
              <a:gd name="T114" fmla="*/ 1186 w 1373"/>
              <a:gd name="T115" fmla="*/ 424 h 1239"/>
              <a:gd name="T116" fmla="*/ 1135 w 1373"/>
              <a:gd name="T117" fmla="*/ 526 h 1239"/>
              <a:gd name="T118" fmla="*/ 1135 w 1373"/>
              <a:gd name="T119" fmla="*/ 526 h 1239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373"/>
              <a:gd name="T181" fmla="*/ 0 h 1239"/>
              <a:gd name="T182" fmla="*/ 1373 w 1373"/>
              <a:gd name="T183" fmla="*/ 1239 h 1239"/>
            </a:gdLst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373" h="1239">
                <a:moveTo>
                  <a:pt x="1135" y="526"/>
                </a:moveTo>
                <a:lnTo>
                  <a:pt x="1068" y="611"/>
                </a:lnTo>
                <a:lnTo>
                  <a:pt x="983" y="713"/>
                </a:lnTo>
                <a:lnTo>
                  <a:pt x="881" y="798"/>
                </a:lnTo>
                <a:lnTo>
                  <a:pt x="780" y="883"/>
                </a:lnTo>
                <a:lnTo>
                  <a:pt x="661" y="967"/>
                </a:lnTo>
                <a:lnTo>
                  <a:pt x="543" y="1052"/>
                </a:lnTo>
                <a:lnTo>
                  <a:pt x="407" y="1120"/>
                </a:lnTo>
                <a:lnTo>
                  <a:pt x="288" y="1171"/>
                </a:lnTo>
                <a:lnTo>
                  <a:pt x="221" y="1188"/>
                </a:lnTo>
                <a:lnTo>
                  <a:pt x="170" y="1205"/>
                </a:lnTo>
                <a:lnTo>
                  <a:pt x="119" y="1222"/>
                </a:lnTo>
                <a:lnTo>
                  <a:pt x="85" y="1239"/>
                </a:lnTo>
                <a:lnTo>
                  <a:pt x="51" y="1239"/>
                </a:lnTo>
                <a:lnTo>
                  <a:pt x="34" y="1239"/>
                </a:lnTo>
                <a:lnTo>
                  <a:pt x="17" y="1239"/>
                </a:lnTo>
                <a:lnTo>
                  <a:pt x="0" y="1239"/>
                </a:lnTo>
                <a:lnTo>
                  <a:pt x="17" y="1222"/>
                </a:lnTo>
                <a:lnTo>
                  <a:pt x="17" y="1205"/>
                </a:lnTo>
                <a:lnTo>
                  <a:pt x="51" y="1188"/>
                </a:lnTo>
                <a:lnTo>
                  <a:pt x="68" y="1171"/>
                </a:lnTo>
                <a:lnTo>
                  <a:pt x="119" y="1154"/>
                </a:lnTo>
                <a:lnTo>
                  <a:pt x="153" y="1120"/>
                </a:lnTo>
                <a:lnTo>
                  <a:pt x="221" y="1086"/>
                </a:lnTo>
                <a:lnTo>
                  <a:pt x="322" y="1018"/>
                </a:lnTo>
                <a:lnTo>
                  <a:pt x="424" y="950"/>
                </a:lnTo>
                <a:lnTo>
                  <a:pt x="526" y="900"/>
                </a:lnTo>
                <a:lnTo>
                  <a:pt x="610" y="832"/>
                </a:lnTo>
                <a:lnTo>
                  <a:pt x="763" y="696"/>
                </a:lnTo>
                <a:lnTo>
                  <a:pt x="831" y="611"/>
                </a:lnTo>
                <a:lnTo>
                  <a:pt x="898" y="543"/>
                </a:lnTo>
                <a:lnTo>
                  <a:pt x="966" y="458"/>
                </a:lnTo>
                <a:lnTo>
                  <a:pt x="1017" y="390"/>
                </a:lnTo>
                <a:lnTo>
                  <a:pt x="1051" y="305"/>
                </a:lnTo>
                <a:lnTo>
                  <a:pt x="1085" y="254"/>
                </a:lnTo>
                <a:lnTo>
                  <a:pt x="1102" y="186"/>
                </a:lnTo>
                <a:lnTo>
                  <a:pt x="1119" y="153"/>
                </a:lnTo>
                <a:lnTo>
                  <a:pt x="1119" y="102"/>
                </a:lnTo>
                <a:lnTo>
                  <a:pt x="1119" y="68"/>
                </a:lnTo>
                <a:lnTo>
                  <a:pt x="1119" y="51"/>
                </a:lnTo>
                <a:lnTo>
                  <a:pt x="1119" y="34"/>
                </a:lnTo>
                <a:lnTo>
                  <a:pt x="1119" y="17"/>
                </a:lnTo>
                <a:lnTo>
                  <a:pt x="1152" y="0"/>
                </a:lnTo>
                <a:lnTo>
                  <a:pt x="1169" y="17"/>
                </a:lnTo>
                <a:lnTo>
                  <a:pt x="1203" y="34"/>
                </a:lnTo>
                <a:lnTo>
                  <a:pt x="1237" y="51"/>
                </a:lnTo>
                <a:lnTo>
                  <a:pt x="1288" y="85"/>
                </a:lnTo>
                <a:lnTo>
                  <a:pt x="1322" y="119"/>
                </a:lnTo>
                <a:lnTo>
                  <a:pt x="1339" y="153"/>
                </a:lnTo>
                <a:lnTo>
                  <a:pt x="1356" y="186"/>
                </a:lnTo>
                <a:lnTo>
                  <a:pt x="1373" y="203"/>
                </a:lnTo>
                <a:lnTo>
                  <a:pt x="1356" y="254"/>
                </a:lnTo>
                <a:lnTo>
                  <a:pt x="1339" y="271"/>
                </a:lnTo>
                <a:lnTo>
                  <a:pt x="1322" y="288"/>
                </a:lnTo>
                <a:lnTo>
                  <a:pt x="1288" y="305"/>
                </a:lnTo>
                <a:lnTo>
                  <a:pt x="1237" y="356"/>
                </a:lnTo>
                <a:lnTo>
                  <a:pt x="1186" y="424"/>
                </a:lnTo>
                <a:lnTo>
                  <a:pt x="1135" y="52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2" name="Freeform 40" title=""/>
          <p:cNvSpPr/>
          <p:nvPr/>
        </p:nvSpPr>
        <p:spPr bwMode="auto">
          <a:xfrm>
            <a:off x="5132705" y="2155825"/>
            <a:ext cx="504825" cy="312738"/>
          </a:xfrm>
          <a:custGeom>
            <a:gdLst>
              <a:gd name="T0" fmla="*/ 559 w 796"/>
              <a:gd name="T1" fmla="*/ 68 h 492"/>
              <a:gd name="T2" fmla="*/ 559 w 796"/>
              <a:gd name="T3" fmla="*/ 34 h 492"/>
              <a:gd name="T4" fmla="*/ 559 w 796"/>
              <a:gd name="T5" fmla="*/ 17 h 492"/>
              <a:gd name="T6" fmla="*/ 576 w 796"/>
              <a:gd name="T7" fmla="*/ 0 h 492"/>
              <a:gd name="T8" fmla="*/ 626 w 796"/>
              <a:gd name="T9" fmla="*/ 17 h 492"/>
              <a:gd name="T10" fmla="*/ 660 w 796"/>
              <a:gd name="T11" fmla="*/ 34 h 492"/>
              <a:gd name="T12" fmla="*/ 694 w 796"/>
              <a:gd name="T13" fmla="*/ 51 h 492"/>
              <a:gd name="T14" fmla="*/ 762 w 796"/>
              <a:gd name="T15" fmla="*/ 102 h 492"/>
              <a:gd name="T16" fmla="*/ 779 w 796"/>
              <a:gd name="T17" fmla="*/ 136 h 492"/>
              <a:gd name="T18" fmla="*/ 796 w 796"/>
              <a:gd name="T19" fmla="*/ 170 h 492"/>
              <a:gd name="T20" fmla="*/ 779 w 796"/>
              <a:gd name="T21" fmla="*/ 187 h 492"/>
              <a:gd name="T22" fmla="*/ 762 w 796"/>
              <a:gd name="T23" fmla="*/ 238 h 492"/>
              <a:gd name="T24" fmla="*/ 728 w 796"/>
              <a:gd name="T25" fmla="*/ 254 h 492"/>
              <a:gd name="T26" fmla="*/ 711 w 796"/>
              <a:gd name="T27" fmla="*/ 271 h 492"/>
              <a:gd name="T28" fmla="*/ 660 w 796"/>
              <a:gd name="T29" fmla="*/ 288 h 492"/>
              <a:gd name="T30" fmla="*/ 610 w 796"/>
              <a:gd name="T31" fmla="*/ 322 h 492"/>
              <a:gd name="T32" fmla="*/ 423 w 796"/>
              <a:gd name="T33" fmla="*/ 407 h 492"/>
              <a:gd name="T34" fmla="*/ 220 w 796"/>
              <a:gd name="T35" fmla="*/ 458 h 492"/>
              <a:gd name="T36" fmla="*/ 118 w 796"/>
              <a:gd name="T37" fmla="*/ 492 h 492"/>
              <a:gd name="T38" fmla="*/ 50 w 796"/>
              <a:gd name="T39" fmla="*/ 492 h 492"/>
              <a:gd name="T40" fmla="*/ 17 w 796"/>
              <a:gd name="T41" fmla="*/ 492 h 492"/>
              <a:gd name="T42" fmla="*/ 0 w 796"/>
              <a:gd name="T43" fmla="*/ 492 h 492"/>
              <a:gd name="T44" fmla="*/ 0 w 796"/>
              <a:gd name="T45" fmla="*/ 475 h 492"/>
              <a:gd name="T46" fmla="*/ 34 w 796"/>
              <a:gd name="T47" fmla="*/ 458 h 492"/>
              <a:gd name="T48" fmla="*/ 67 w 796"/>
              <a:gd name="T49" fmla="*/ 424 h 492"/>
              <a:gd name="T50" fmla="*/ 135 w 796"/>
              <a:gd name="T51" fmla="*/ 407 h 492"/>
              <a:gd name="T52" fmla="*/ 186 w 796"/>
              <a:gd name="T53" fmla="*/ 373 h 492"/>
              <a:gd name="T54" fmla="*/ 271 w 796"/>
              <a:gd name="T55" fmla="*/ 322 h 492"/>
              <a:gd name="T56" fmla="*/ 423 w 796"/>
              <a:gd name="T57" fmla="*/ 221 h 492"/>
              <a:gd name="T58" fmla="*/ 491 w 796"/>
              <a:gd name="T59" fmla="*/ 170 h 492"/>
              <a:gd name="T60" fmla="*/ 542 w 796"/>
              <a:gd name="T61" fmla="*/ 136 h 492"/>
              <a:gd name="T62" fmla="*/ 559 w 796"/>
              <a:gd name="T63" fmla="*/ 102 h 492"/>
              <a:gd name="T64" fmla="*/ 559 w 796"/>
              <a:gd name="T65" fmla="*/ 68 h 492"/>
              <a:gd name="T66" fmla="*/ 559 w 796"/>
              <a:gd name="T67" fmla="*/ 68 h 49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796"/>
              <a:gd name="T103" fmla="*/ 0 h 492"/>
              <a:gd name="T104" fmla="*/ 796 w 796"/>
              <a:gd name="T105" fmla="*/ 492 h 492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796" h="492">
                <a:moveTo>
                  <a:pt x="559" y="68"/>
                </a:moveTo>
                <a:lnTo>
                  <a:pt x="559" y="34"/>
                </a:lnTo>
                <a:lnTo>
                  <a:pt x="559" y="17"/>
                </a:lnTo>
                <a:lnTo>
                  <a:pt x="576" y="0"/>
                </a:lnTo>
                <a:lnTo>
                  <a:pt x="626" y="17"/>
                </a:lnTo>
                <a:lnTo>
                  <a:pt x="660" y="34"/>
                </a:lnTo>
                <a:lnTo>
                  <a:pt x="694" y="51"/>
                </a:lnTo>
                <a:lnTo>
                  <a:pt x="762" y="102"/>
                </a:lnTo>
                <a:lnTo>
                  <a:pt x="779" y="136"/>
                </a:lnTo>
                <a:lnTo>
                  <a:pt x="796" y="170"/>
                </a:lnTo>
                <a:lnTo>
                  <a:pt x="779" y="187"/>
                </a:lnTo>
                <a:lnTo>
                  <a:pt x="762" y="238"/>
                </a:lnTo>
                <a:lnTo>
                  <a:pt x="728" y="254"/>
                </a:lnTo>
                <a:lnTo>
                  <a:pt x="711" y="271"/>
                </a:lnTo>
                <a:lnTo>
                  <a:pt x="660" y="288"/>
                </a:lnTo>
                <a:lnTo>
                  <a:pt x="610" y="322"/>
                </a:lnTo>
                <a:lnTo>
                  <a:pt x="423" y="407"/>
                </a:lnTo>
                <a:lnTo>
                  <a:pt x="220" y="458"/>
                </a:lnTo>
                <a:lnTo>
                  <a:pt x="118" y="492"/>
                </a:lnTo>
                <a:lnTo>
                  <a:pt x="50" y="492"/>
                </a:lnTo>
                <a:lnTo>
                  <a:pt x="17" y="492"/>
                </a:lnTo>
                <a:lnTo>
                  <a:pt x="0" y="492"/>
                </a:lnTo>
                <a:lnTo>
                  <a:pt x="0" y="475"/>
                </a:lnTo>
                <a:lnTo>
                  <a:pt x="34" y="458"/>
                </a:lnTo>
                <a:lnTo>
                  <a:pt x="67" y="424"/>
                </a:lnTo>
                <a:lnTo>
                  <a:pt x="135" y="407"/>
                </a:lnTo>
                <a:lnTo>
                  <a:pt x="186" y="373"/>
                </a:lnTo>
                <a:lnTo>
                  <a:pt x="271" y="322"/>
                </a:lnTo>
                <a:lnTo>
                  <a:pt x="423" y="221"/>
                </a:lnTo>
                <a:lnTo>
                  <a:pt x="491" y="170"/>
                </a:lnTo>
                <a:lnTo>
                  <a:pt x="542" y="136"/>
                </a:lnTo>
                <a:lnTo>
                  <a:pt x="559" y="102"/>
                </a:lnTo>
                <a:lnTo>
                  <a:pt x="559" y="6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3" name="Freeform 41" title=""/>
          <p:cNvSpPr/>
          <p:nvPr/>
        </p:nvSpPr>
        <p:spPr bwMode="auto">
          <a:xfrm>
            <a:off x="5010150" y="2541905"/>
            <a:ext cx="182563" cy="215900"/>
          </a:xfrm>
          <a:custGeom>
            <a:gdLst>
              <a:gd name="T0" fmla="*/ 85 w 288"/>
              <a:gd name="T1" fmla="*/ 17 h 340"/>
              <a:gd name="T2" fmla="*/ 153 w 288"/>
              <a:gd name="T3" fmla="*/ 34 h 340"/>
              <a:gd name="T4" fmla="*/ 221 w 288"/>
              <a:gd name="T5" fmla="*/ 85 h 340"/>
              <a:gd name="T6" fmla="*/ 255 w 288"/>
              <a:gd name="T7" fmla="*/ 119 h 340"/>
              <a:gd name="T8" fmla="*/ 271 w 288"/>
              <a:gd name="T9" fmla="*/ 153 h 340"/>
              <a:gd name="T10" fmla="*/ 288 w 288"/>
              <a:gd name="T11" fmla="*/ 204 h 340"/>
              <a:gd name="T12" fmla="*/ 288 w 288"/>
              <a:gd name="T13" fmla="*/ 238 h 340"/>
              <a:gd name="T14" fmla="*/ 271 w 288"/>
              <a:gd name="T15" fmla="*/ 289 h 340"/>
              <a:gd name="T16" fmla="*/ 271 w 288"/>
              <a:gd name="T17" fmla="*/ 323 h 340"/>
              <a:gd name="T18" fmla="*/ 255 w 288"/>
              <a:gd name="T19" fmla="*/ 340 h 340"/>
              <a:gd name="T20" fmla="*/ 255 w 288"/>
              <a:gd name="T21" fmla="*/ 340 h 340"/>
              <a:gd name="T22" fmla="*/ 238 w 288"/>
              <a:gd name="T23" fmla="*/ 340 h 340"/>
              <a:gd name="T24" fmla="*/ 204 w 288"/>
              <a:gd name="T25" fmla="*/ 323 h 340"/>
              <a:gd name="T26" fmla="*/ 170 w 288"/>
              <a:gd name="T27" fmla="*/ 306 h 340"/>
              <a:gd name="T28" fmla="*/ 136 w 288"/>
              <a:gd name="T29" fmla="*/ 272 h 340"/>
              <a:gd name="T30" fmla="*/ 85 w 288"/>
              <a:gd name="T31" fmla="*/ 238 h 340"/>
              <a:gd name="T32" fmla="*/ 51 w 288"/>
              <a:gd name="T33" fmla="*/ 204 h 340"/>
              <a:gd name="T34" fmla="*/ 34 w 288"/>
              <a:gd name="T35" fmla="*/ 153 h 340"/>
              <a:gd name="T36" fmla="*/ 17 w 288"/>
              <a:gd name="T37" fmla="*/ 119 h 340"/>
              <a:gd name="T38" fmla="*/ 0 w 288"/>
              <a:gd name="T39" fmla="*/ 85 h 340"/>
              <a:gd name="T40" fmla="*/ 0 w 288"/>
              <a:gd name="T41" fmla="*/ 51 h 340"/>
              <a:gd name="T42" fmla="*/ 0 w 288"/>
              <a:gd name="T43" fmla="*/ 34 h 340"/>
              <a:gd name="T44" fmla="*/ 0 w 288"/>
              <a:gd name="T45" fmla="*/ 17 h 340"/>
              <a:gd name="T46" fmla="*/ 34 w 288"/>
              <a:gd name="T47" fmla="*/ 0 h 340"/>
              <a:gd name="T48" fmla="*/ 85 w 288"/>
              <a:gd name="T49" fmla="*/ 17 h 340"/>
              <a:gd name="T50" fmla="*/ 85 w 288"/>
              <a:gd name="T51" fmla="*/ 17 h 34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288"/>
              <a:gd name="T79" fmla="*/ 0 h 340"/>
              <a:gd name="T80" fmla="*/ 288 w 288"/>
              <a:gd name="T81" fmla="*/ 340 h 340"/>
            </a:gdLst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288" h="340">
                <a:moveTo>
                  <a:pt x="85" y="17"/>
                </a:moveTo>
                <a:lnTo>
                  <a:pt x="153" y="34"/>
                </a:lnTo>
                <a:lnTo>
                  <a:pt x="221" y="85"/>
                </a:lnTo>
                <a:lnTo>
                  <a:pt x="255" y="119"/>
                </a:lnTo>
                <a:lnTo>
                  <a:pt x="271" y="153"/>
                </a:lnTo>
                <a:lnTo>
                  <a:pt x="288" y="204"/>
                </a:lnTo>
                <a:lnTo>
                  <a:pt x="288" y="238"/>
                </a:lnTo>
                <a:lnTo>
                  <a:pt x="271" y="289"/>
                </a:lnTo>
                <a:lnTo>
                  <a:pt x="271" y="323"/>
                </a:lnTo>
                <a:lnTo>
                  <a:pt x="255" y="340"/>
                </a:lnTo>
                <a:lnTo>
                  <a:pt x="238" y="340"/>
                </a:lnTo>
                <a:lnTo>
                  <a:pt x="204" y="323"/>
                </a:lnTo>
                <a:lnTo>
                  <a:pt x="170" y="306"/>
                </a:lnTo>
                <a:lnTo>
                  <a:pt x="136" y="272"/>
                </a:lnTo>
                <a:lnTo>
                  <a:pt x="85" y="238"/>
                </a:lnTo>
                <a:lnTo>
                  <a:pt x="51" y="204"/>
                </a:lnTo>
                <a:lnTo>
                  <a:pt x="34" y="153"/>
                </a:lnTo>
                <a:lnTo>
                  <a:pt x="17" y="119"/>
                </a:lnTo>
                <a:lnTo>
                  <a:pt x="0" y="85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34" y="0"/>
                </a:lnTo>
                <a:lnTo>
                  <a:pt x="85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4" name="Freeform 42" title=""/>
          <p:cNvSpPr/>
          <p:nvPr/>
        </p:nvSpPr>
        <p:spPr bwMode="auto">
          <a:xfrm>
            <a:off x="5315585" y="2468880"/>
            <a:ext cx="171450" cy="173038"/>
          </a:xfrm>
          <a:custGeom>
            <a:gdLst>
              <a:gd name="T0" fmla="*/ 271 w 271"/>
              <a:gd name="T1" fmla="*/ 153 h 272"/>
              <a:gd name="T2" fmla="*/ 271 w 271"/>
              <a:gd name="T3" fmla="*/ 204 h 272"/>
              <a:gd name="T4" fmla="*/ 271 w 271"/>
              <a:gd name="T5" fmla="*/ 238 h 272"/>
              <a:gd name="T6" fmla="*/ 254 w 271"/>
              <a:gd name="T7" fmla="*/ 255 h 272"/>
              <a:gd name="T8" fmla="*/ 237 w 271"/>
              <a:gd name="T9" fmla="*/ 272 h 272"/>
              <a:gd name="T10" fmla="*/ 220 w 271"/>
              <a:gd name="T11" fmla="*/ 272 h 272"/>
              <a:gd name="T12" fmla="*/ 186 w 271"/>
              <a:gd name="T13" fmla="*/ 272 h 272"/>
              <a:gd name="T14" fmla="*/ 169 w 271"/>
              <a:gd name="T15" fmla="*/ 255 h 272"/>
              <a:gd name="T16" fmla="*/ 135 w 271"/>
              <a:gd name="T17" fmla="*/ 204 h 272"/>
              <a:gd name="T18" fmla="*/ 85 w 271"/>
              <a:gd name="T19" fmla="*/ 170 h 272"/>
              <a:gd name="T20" fmla="*/ 68 w 271"/>
              <a:gd name="T21" fmla="*/ 136 h 272"/>
              <a:gd name="T22" fmla="*/ 34 w 271"/>
              <a:gd name="T23" fmla="*/ 119 h 272"/>
              <a:gd name="T24" fmla="*/ 34 w 271"/>
              <a:gd name="T25" fmla="*/ 85 h 272"/>
              <a:gd name="T26" fmla="*/ 17 w 271"/>
              <a:gd name="T27" fmla="*/ 51 h 272"/>
              <a:gd name="T28" fmla="*/ 0 w 271"/>
              <a:gd name="T29" fmla="*/ 17 h 272"/>
              <a:gd name="T30" fmla="*/ 17 w 271"/>
              <a:gd name="T31" fmla="*/ 0 h 272"/>
              <a:gd name="T32" fmla="*/ 34 w 271"/>
              <a:gd name="T33" fmla="*/ 0 h 272"/>
              <a:gd name="T34" fmla="*/ 51 w 271"/>
              <a:gd name="T35" fmla="*/ 0 h 272"/>
              <a:gd name="T36" fmla="*/ 118 w 271"/>
              <a:gd name="T37" fmla="*/ 0 h 272"/>
              <a:gd name="T38" fmla="*/ 169 w 271"/>
              <a:gd name="T39" fmla="*/ 17 h 272"/>
              <a:gd name="T40" fmla="*/ 203 w 271"/>
              <a:gd name="T41" fmla="*/ 51 h 272"/>
              <a:gd name="T42" fmla="*/ 237 w 271"/>
              <a:gd name="T43" fmla="*/ 68 h 272"/>
              <a:gd name="T44" fmla="*/ 271 w 271"/>
              <a:gd name="T45" fmla="*/ 153 h 272"/>
              <a:gd name="T46" fmla="*/ 271 w 271"/>
              <a:gd name="T47" fmla="*/ 153 h 27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71"/>
              <a:gd name="T73" fmla="*/ 0 h 272"/>
              <a:gd name="T74" fmla="*/ 271 w 271"/>
              <a:gd name="T75" fmla="*/ 272 h 272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71" h="272">
                <a:moveTo>
                  <a:pt x="271" y="153"/>
                </a:moveTo>
                <a:lnTo>
                  <a:pt x="271" y="204"/>
                </a:lnTo>
                <a:lnTo>
                  <a:pt x="271" y="238"/>
                </a:lnTo>
                <a:lnTo>
                  <a:pt x="254" y="255"/>
                </a:lnTo>
                <a:lnTo>
                  <a:pt x="237" y="272"/>
                </a:lnTo>
                <a:lnTo>
                  <a:pt x="220" y="272"/>
                </a:lnTo>
                <a:lnTo>
                  <a:pt x="186" y="272"/>
                </a:lnTo>
                <a:lnTo>
                  <a:pt x="169" y="255"/>
                </a:lnTo>
                <a:lnTo>
                  <a:pt x="135" y="204"/>
                </a:lnTo>
                <a:lnTo>
                  <a:pt x="85" y="170"/>
                </a:lnTo>
                <a:lnTo>
                  <a:pt x="68" y="136"/>
                </a:lnTo>
                <a:lnTo>
                  <a:pt x="34" y="119"/>
                </a:lnTo>
                <a:lnTo>
                  <a:pt x="34" y="85"/>
                </a:lnTo>
                <a:lnTo>
                  <a:pt x="17" y="51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51" y="0"/>
                </a:lnTo>
                <a:lnTo>
                  <a:pt x="118" y="0"/>
                </a:lnTo>
                <a:lnTo>
                  <a:pt x="169" y="17"/>
                </a:lnTo>
                <a:lnTo>
                  <a:pt x="203" y="51"/>
                </a:lnTo>
                <a:lnTo>
                  <a:pt x="237" y="68"/>
                </a:lnTo>
                <a:lnTo>
                  <a:pt x="271" y="15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5" name="Freeform 43" title=""/>
          <p:cNvSpPr/>
          <p:nvPr/>
        </p:nvSpPr>
        <p:spPr bwMode="auto">
          <a:xfrm>
            <a:off x="5488305" y="2415540"/>
            <a:ext cx="333375" cy="279400"/>
          </a:xfrm>
          <a:custGeom>
            <a:gdLst>
              <a:gd name="T0" fmla="*/ 491 w 525"/>
              <a:gd name="T1" fmla="*/ 119 h 442"/>
              <a:gd name="T2" fmla="*/ 508 w 525"/>
              <a:gd name="T3" fmla="*/ 136 h 442"/>
              <a:gd name="T4" fmla="*/ 525 w 525"/>
              <a:gd name="T5" fmla="*/ 153 h 442"/>
              <a:gd name="T6" fmla="*/ 525 w 525"/>
              <a:gd name="T7" fmla="*/ 187 h 442"/>
              <a:gd name="T8" fmla="*/ 525 w 525"/>
              <a:gd name="T9" fmla="*/ 187 h 442"/>
              <a:gd name="T10" fmla="*/ 508 w 525"/>
              <a:gd name="T11" fmla="*/ 221 h 442"/>
              <a:gd name="T12" fmla="*/ 474 w 525"/>
              <a:gd name="T13" fmla="*/ 238 h 442"/>
              <a:gd name="T14" fmla="*/ 423 w 525"/>
              <a:gd name="T15" fmla="*/ 289 h 442"/>
              <a:gd name="T16" fmla="*/ 288 w 525"/>
              <a:gd name="T17" fmla="*/ 357 h 442"/>
              <a:gd name="T18" fmla="*/ 169 w 525"/>
              <a:gd name="T19" fmla="*/ 408 h 442"/>
              <a:gd name="T20" fmla="*/ 101 w 525"/>
              <a:gd name="T21" fmla="*/ 425 h 442"/>
              <a:gd name="T22" fmla="*/ 50 w 525"/>
              <a:gd name="T23" fmla="*/ 442 h 442"/>
              <a:gd name="T24" fmla="*/ 17 w 525"/>
              <a:gd name="T25" fmla="*/ 442 h 442"/>
              <a:gd name="T26" fmla="*/ 0 w 525"/>
              <a:gd name="T27" fmla="*/ 425 h 442"/>
              <a:gd name="T28" fmla="*/ 0 w 525"/>
              <a:gd name="T29" fmla="*/ 425 h 442"/>
              <a:gd name="T30" fmla="*/ 17 w 525"/>
              <a:gd name="T31" fmla="*/ 408 h 442"/>
              <a:gd name="T32" fmla="*/ 50 w 525"/>
              <a:gd name="T33" fmla="*/ 374 h 442"/>
              <a:gd name="T34" fmla="*/ 101 w 525"/>
              <a:gd name="T35" fmla="*/ 340 h 442"/>
              <a:gd name="T36" fmla="*/ 186 w 525"/>
              <a:gd name="T37" fmla="*/ 272 h 442"/>
              <a:gd name="T38" fmla="*/ 237 w 525"/>
              <a:gd name="T39" fmla="*/ 238 h 442"/>
              <a:gd name="T40" fmla="*/ 254 w 525"/>
              <a:gd name="T41" fmla="*/ 187 h 442"/>
              <a:gd name="T42" fmla="*/ 288 w 525"/>
              <a:gd name="T43" fmla="*/ 170 h 442"/>
              <a:gd name="T44" fmla="*/ 305 w 525"/>
              <a:gd name="T45" fmla="*/ 136 h 442"/>
              <a:gd name="T46" fmla="*/ 305 w 525"/>
              <a:gd name="T47" fmla="*/ 68 h 442"/>
              <a:gd name="T48" fmla="*/ 305 w 525"/>
              <a:gd name="T49" fmla="*/ 34 h 442"/>
              <a:gd name="T50" fmla="*/ 305 w 525"/>
              <a:gd name="T51" fmla="*/ 17 h 442"/>
              <a:gd name="T52" fmla="*/ 322 w 525"/>
              <a:gd name="T53" fmla="*/ 17 h 442"/>
              <a:gd name="T54" fmla="*/ 322 w 525"/>
              <a:gd name="T55" fmla="*/ 0 h 442"/>
              <a:gd name="T56" fmla="*/ 339 w 525"/>
              <a:gd name="T57" fmla="*/ 0 h 442"/>
              <a:gd name="T58" fmla="*/ 355 w 525"/>
              <a:gd name="T59" fmla="*/ 17 h 442"/>
              <a:gd name="T60" fmla="*/ 406 w 525"/>
              <a:gd name="T61" fmla="*/ 34 h 442"/>
              <a:gd name="T62" fmla="*/ 457 w 525"/>
              <a:gd name="T63" fmla="*/ 68 h 442"/>
              <a:gd name="T64" fmla="*/ 474 w 525"/>
              <a:gd name="T65" fmla="*/ 85 h 442"/>
              <a:gd name="T66" fmla="*/ 491 w 525"/>
              <a:gd name="T67" fmla="*/ 119 h 442"/>
              <a:gd name="T68" fmla="*/ 491 w 525"/>
              <a:gd name="T69" fmla="*/ 119 h 44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25"/>
              <a:gd name="T106" fmla="*/ 0 h 442"/>
              <a:gd name="T107" fmla="*/ 525 w 525"/>
              <a:gd name="T108" fmla="*/ 442 h 442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25" h="442">
                <a:moveTo>
                  <a:pt x="491" y="119"/>
                </a:moveTo>
                <a:lnTo>
                  <a:pt x="508" y="136"/>
                </a:lnTo>
                <a:lnTo>
                  <a:pt x="525" y="153"/>
                </a:lnTo>
                <a:lnTo>
                  <a:pt x="525" y="187"/>
                </a:lnTo>
                <a:lnTo>
                  <a:pt x="508" y="221"/>
                </a:lnTo>
                <a:lnTo>
                  <a:pt x="474" y="238"/>
                </a:lnTo>
                <a:lnTo>
                  <a:pt x="423" y="289"/>
                </a:lnTo>
                <a:lnTo>
                  <a:pt x="288" y="357"/>
                </a:lnTo>
                <a:lnTo>
                  <a:pt x="169" y="408"/>
                </a:lnTo>
                <a:lnTo>
                  <a:pt x="101" y="425"/>
                </a:lnTo>
                <a:lnTo>
                  <a:pt x="50" y="442"/>
                </a:lnTo>
                <a:lnTo>
                  <a:pt x="17" y="442"/>
                </a:lnTo>
                <a:lnTo>
                  <a:pt x="0" y="425"/>
                </a:lnTo>
                <a:lnTo>
                  <a:pt x="17" y="408"/>
                </a:lnTo>
                <a:lnTo>
                  <a:pt x="50" y="374"/>
                </a:lnTo>
                <a:lnTo>
                  <a:pt x="101" y="340"/>
                </a:lnTo>
                <a:lnTo>
                  <a:pt x="186" y="272"/>
                </a:lnTo>
                <a:lnTo>
                  <a:pt x="237" y="238"/>
                </a:lnTo>
                <a:lnTo>
                  <a:pt x="254" y="187"/>
                </a:lnTo>
                <a:lnTo>
                  <a:pt x="288" y="170"/>
                </a:lnTo>
                <a:lnTo>
                  <a:pt x="305" y="136"/>
                </a:lnTo>
                <a:lnTo>
                  <a:pt x="305" y="68"/>
                </a:lnTo>
                <a:lnTo>
                  <a:pt x="305" y="34"/>
                </a:lnTo>
                <a:lnTo>
                  <a:pt x="305" y="17"/>
                </a:lnTo>
                <a:lnTo>
                  <a:pt x="322" y="17"/>
                </a:lnTo>
                <a:lnTo>
                  <a:pt x="322" y="0"/>
                </a:lnTo>
                <a:lnTo>
                  <a:pt x="339" y="0"/>
                </a:lnTo>
                <a:lnTo>
                  <a:pt x="355" y="17"/>
                </a:lnTo>
                <a:lnTo>
                  <a:pt x="406" y="34"/>
                </a:lnTo>
                <a:lnTo>
                  <a:pt x="457" y="68"/>
                </a:lnTo>
                <a:lnTo>
                  <a:pt x="474" y="85"/>
                </a:lnTo>
                <a:lnTo>
                  <a:pt x="491" y="11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6" name="Freeform 44" title=""/>
          <p:cNvSpPr/>
          <p:nvPr/>
        </p:nvSpPr>
        <p:spPr bwMode="auto">
          <a:xfrm>
            <a:off x="4858385" y="2757488"/>
            <a:ext cx="1085850" cy="280987"/>
          </a:xfrm>
          <a:custGeom>
            <a:gdLst>
              <a:gd name="T0" fmla="*/ 1220 w 1711"/>
              <a:gd name="T1" fmla="*/ 85 h 442"/>
              <a:gd name="T2" fmla="*/ 1355 w 1711"/>
              <a:gd name="T3" fmla="*/ 51 h 442"/>
              <a:gd name="T4" fmla="*/ 1440 w 1711"/>
              <a:gd name="T5" fmla="*/ 17 h 442"/>
              <a:gd name="T6" fmla="*/ 1508 w 1711"/>
              <a:gd name="T7" fmla="*/ 0 h 442"/>
              <a:gd name="T8" fmla="*/ 1559 w 1711"/>
              <a:gd name="T9" fmla="*/ 0 h 442"/>
              <a:gd name="T10" fmla="*/ 1610 w 1711"/>
              <a:gd name="T11" fmla="*/ 0 h 442"/>
              <a:gd name="T12" fmla="*/ 1660 w 1711"/>
              <a:gd name="T13" fmla="*/ 17 h 442"/>
              <a:gd name="T14" fmla="*/ 1677 w 1711"/>
              <a:gd name="T15" fmla="*/ 17 h 442"/>
              <a:gd name="T16" fmla="*/ 1694 w 1711"/>
              <a:gd name="T17" fmla="*/ 34 h 442"/>
              <a:gd name="T18" fmla="*/ 1711 w 1711"/>
              <a:gd name="T19" fmla="*/ 85 h 442"/>
              <a:gd name="T20" fmla="*/ 1694 w 1711"/>
              <a:gd name="T21" fmla="*/ 102 h 442"/>
              <a:gd name="T22" fmla="*/ 1660 w 1711"/>
              <a:gd name="T23" fmla="*/ 119 h 442"/>
              <a:gd name="T24" fmla="*/ 1610 w 1711"/>
              <a:gd name="T25" fmla="*/ 136 h 442"/>
              <a:gd name="T26" fmla="*/ 1525 w 1711"/>
              <a:gd name="T27" fmla="*/ 153 h 442"/>
              <a:gd name="T28" fmla="*/ 1474 w 1711"/>
              <a:gd name="T29" fmla="*/ 153 h 442"/>
              <a:gd name="T30" fmla="*/ 1406 w 1711"/>
              <a:gd name="T31" fmla="*/ 170 h 442"/>
              <a:gd name="T32" fmla="*/ 1338 w 1711"/>
              <a:gd name="T33" fmla="*/ 170 h 442"/>
              <a:gd name="T34" fmla="*/ 1254 w 1711"/>
              <a:gd name="T35" fmla="*/ 187 h 442"/>
              <a:gd name="T36" fmla="*/ 1152 w 1711"/>
              <a:gd name="T37" fmla="*/ 221 h 442"/>
              <a:gd name="T38" fmla="*/ 1033 w 1711"/>
              <a:gd name="T39" fmla="*/ 238 h 442"/>
              <a:gd name="T40" fmla="*/ 915 w 1711"/>
              <a:gd name="T41" fmla="*/ 272 h 442"/>
              <a:gd name="T42" fmla="*/ 779 w 1711"/>
              <a:gd name="T43" fmla="*/ 306 h 442"/>
              <a:gd name="T44" fmla="*/ 661 w 1711"/>
              <a:gd name="T45" fmla="*/ 340 h 442"/>
              <a:gd name="T46" fmla="*/ 542 w 1711"/>
              <a:gd name="T47" fmla="*/ 357 h 442"/>
              <a:gd name="T48" fmla="*/ 440 w 1711"/>
              <a:gd name="T49" fmla="*/ 391 h 442"/>
              <a:gd name="T50" fmla="*/ 356 w 1711"/>
              <a:gd name="T51" fmla="*/ 408 h 442"/>
              <a:gd name="T52" fmla="*/ 288 w 1711"/>
              <a:gd name="T53" fmla="*/ 425 h 442"/>
              <a:gd name="T54" fmla="*/ 237 w 1711"/>
              <a:gd name="T55" fmla="*/ 425 h 442"/>
              <a:gd name="T56" fmla="*/ 203 w 1711"/>
              <a:gd name="T57" fmla="*/ 442 h 442"/>
              <a:gd name="T58" fmla="*/ 186 w 1711"/>
              <a:gd name="T59" fmla="*/ 442 h 442"/>
              <a:gd name="T60" fmla="*/ 136 w 1711"/>
              <a:gd name="T61" fmla="*/ 425 h 442"/>
              <a:gd name="T62" fmla="*/ 102 w 1711"/>
              <a:gd name="T63" fmla="*/ 408 h 442"/>
              <a:gd name="T64" fmla="*/ 68 w 1711"/>
              <a:gd name="T65" fmla="*/ 391 h 442"/>
              <a:gd name="T66" fmla="*/ 51 w 1711"/>
              <a:gd name="T67" fmla="*/ 357 h 442"/>
              <a:gd name="T68" fmla="*/ 17 w 1711"/>
              <a:gd name="T69" fmla="*/ 340 h 442"/>
              <a:gd name="T70" fmla="*/ 0 w 1711"/>
              <a:gd name="T71" fmla="*/ 323 h 442"/>
              <a:gd name="T72" fmla="*/ 0 w 1711"/>
              <a:gd name="T73" fmla="*/ 306 h 442"/>
              <a:gd name="T74" fmla="*/ 17 w 1711"/>
              <a:gd name="T75" fmla="*/ 306 h 442"/>
              <a:gd name="T76" fmla="*/ 34 w 1711"/>
              <a:gd name="T77" fmla="*/ 306 h 442"/>
              <a:gd name="T78" fmla="*/ 51 w 1711"/>
              <a:gd name="T79" fmla="*/ 306 h 442"/>
              <a:gd name="T80" fmla="*/ 85 w 1711"/>
              <a:gd name="T81" fmla="*/ 289 h 442"/>
              <a:gd name="T82" fmla="*/ 119 w 1711"/>
              <a:gd name="T83" fmla="*/ 289 h 442"/>
              <a:gd name="T84" fmla="*/ 186 w 1711"/>
              <a:gd name="T85" fmla="*/ 289 h 442"/>
              <a:gd name="T86" fmla="*/ 254 w 1711"/>
              <a:gd name="T87" fmla="*/ 272 h 442"/>
              <a:gd name="T88" fmla="*/ 322 w 1711"/>
              <a:gd name="T89" fmla="*/ 272 h 442"/>
              <a:gd name="T90" fmla="*/ 424 w 1711"/>
              <a:gd name="T91" fmla="*/ 255 h 442"/>
              <a:gd name="T92" fmla="*/ 542 w 1711"/>
              <a:gd name="T93" fmla="*/ 238 h 442"/>
              <a:gd name="T94" fmla="*/ 678 w 1711"/>
              <a:gd name="T95" fmla="*/ 204 h 442"/>
              <a:gd name="T96" fmla="*/ 949 w 1711"/>
              <a:gd name="T97" fmla="*/ 153 h 442"/>
              <a:gd name="T98" fmla="*/ 1220 w 1711"/>
              <a:gd name="T99" fmla="*/ 85 h 442"/>
              <a:gd name="T100" fmla="*/ 1220 w 1711"/>
              <a:gd name="T101" fmla="*/ 85 h 442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711"/>
              <a:gd name="T154" fmla="*/ 0 h 442"/>
              <a:gd name="T155" fmla="*/ 1711 w 1711"/>
              <a:gd name="T156" fmla="*/ 442 h 442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710" h="442">
                <a:moveTo>
                  <a:pt x="1220" y="85"/>
                </a:moveTo>
                <a:lnTo>
                  <a:pt x="1355" y="51"/>
                </a:lnTo>
                <a:lnTo>
                  <a:pt x="1440" y="17"/>
                </a:lnTo>
                <a:lnTo>
                  <a:pt x="1508" y="0"/>
                </a:lnTo>
                <a:lnTo>
                  <a:pt x="1559" y="0"/>
                </a:lnTo>
                <a:lnTo>
                  <a:pt x="1610" y="0"/>
                </a:lnTo>
                <a:lnTo>
                  <a:pt x="1660" y="17"/>
                </a:lnTo>
                <a:lnTo>
                  <a:pt x="1677" y="17"/>
                </a:lnTo>
                <a:lnTo>
                  <a:pt x="1694" y="34"/>
                </a:lnTo>
                <a:lnTo>
                  <a:pt x="1711" y="85"/>
                </a:lnTo>
                <a:lnTo>
                  <a:pt x="1694" y="102"/>
                </a:lnTo>
                <a:lnTo>
                  <a:pt x="1660" y="119"/>
                </a:lnTo>
                <a:lnTo>
                  <a:pt x="1610" y="136"/>
                </a:lnTo>
                <a:lnTo>
                  <a:pt x="1525" y="153"/>
                </a:lnTo>
                <a:lnTo>
                  <a:pt x="1474" y="153"/>
                </a:lnTo>
                <a:lnTo>
                  <a:pt x="1406" y="170"/>
                </a:lnTo>
                <a:lnTo>
                  <a:pt x="1338" y="170"/>
                </a:lnTo>
                <a:lnTo>
                  <a:pt x="1254" y="187"/>
                </a:lnTo>
                <a:lnTo>
                  <a:pt x="1152" y="221"/>
                </a:lnTo>
                <a:lnTo>
                  <a:pt x="1033" y="238"/>
                </a:lnTo>
                <a:lnTo>
                  <a:pt x="915" y="272"/>
                </a:lnTo>
                <a:lnTo>
                  <a:pt x="779" y="306"/>
                </a:lnTo>
                <a:lnTo>
                  <a:pt x="661" y="340"/>
                </a:lnTo>
                <a:lnTo>
                  <a:pt x="542" y="357"/>
                </a:lnTo>
                <a:lnTo>
                  <a:pt x="440" y="391"/>
                </a:lnTo>
                <a:lnTo>
                  <a:pt x="356" y="408"/>
                </a:lnTo>
                <a:lnTo>
                  <a:pt x="288" y="425"/>
                </a:lnTo>
                <a:lnTo>
                  <a:pt x="237" y="425"/>
                </a:lnTo>
                <a:lnTo>
                  <a:pt x="203" y="442"/>
                </a:lnTo>
                <a:lnTo>
                  <a:pt x="186" y="442"/>
                </a:lnTo>
                <a:lnTo>
                  <a:pt x="136" y="425"/>
                </a:lnTo>
                <a:lnTo>
                  <a:pt x="102" y="408"/>
                </a:lnTo>
                <a:lnTo>
                  <a:pt x="68" y="391"/>
                </a:lnTo>
                <a:lnTo>
                  <a:pt x="51" y="357"/>
                </a:lnTo>
                <a:lnTo>
                  <a:pt x="17" y="340"/>
                </a:lnTo>
                <a:lnTo>
                  <a:pt x="0" y="323"/>
                </a:lnTo>
                <a:lnTo>
                  <a:pt x="0" y="306"/>
                </a:lnTo>
                <a:lnTo>
                  <a:pt x="17" y="306"/>
                </a:lnTo>
                <a:lnTo>
                  <a:pt x="34" y="306"/>
                </a:lnTo>
                <a:lnTo>
                  <a:pt x="51" y="306"/>
                </a:lnTo>
                <a:lnTo>
                  <a:pt x="85" y="289"/>
                </a:lnTo>
                <a:lnTo>
                  <a:pt x="119" y="289"/>
                </a:lnTo>
                <a:lnTo>
                  <a:pt x="186" y="289"/>
                </a:lnTo>
                <a:lnTo>
                  <a:pt x="254" y="272"/>
                </a:lnTo>
                <a:lnTo>
                  <a:pt x="322" y="272"/>
                </a:lnTo>
                <a:lnTo>
                  <a:pt x="424" y="255"/>
                </a:lnTo>
                <a:lnTo>
                  <a:pt x="542" y="238"/>
                </a:lnTo>
                <a:lnTo>
                  <a:pt x="678" y="204"/>
                </a:lnTo>
                <a:lnTo>
                  <a:pt x="949" y="153"/>
                </a:lnTo>
                <a:lnTo>
                  <a:pt x="1220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7" name="Freeform 45" title=""/>
          <p:cNvSpPr/>
          <p:nvPr/>
        </p:nvSpPr>
        <p:spPr bwMode="auto">
          <a:xfrm>
            <a:off x="5356225" y="2757805"/>
            <a:ext cx="160338" cy="1131888"/>
          </a:xfrm>
          <a:custGeom>
            <a:gdLst>
              <a:gd name="T0" fmla="*/ 84 w 254"/>
              <a:gd name="T1" fmla="*/ 0 h 1782"/>
              <a:gd name="T2" fmla="*/ 135 w 254"/>
              <a:gd name="T3" fmla="*/ 0 h 1782"/>
              <a:gd name="T4" fmla="*/ 237 w 254"/>
              <a:gd name="T5" fmla="*/ 68 h 1782"/>
              <a:gd name="T6" fmla="*/ 254 w 254"/>
              <a:gd name="T7" fmla="*/ 135 h 1782"/>
              <a:gd name="T8" fmla="*/ 237 w 254"/>
              <a:gd name="T9" fmla="*/ 288 h 1782"/>
              <a:gd name="T10" fmla="*/ 220 w 254"/>
              <a:gd name="T11" fmla="*/ 407 h 1782"/>
              <a:gd name="T12" fmla="*/ 203 w 254"/>
              <a:gd name="T13" fmla="*/ 560 h 1782"/>
              <a:gd name="T14" fmla="*/ 203 w 254"/>
              <a:gd name="T15" fmla="*/ 747 h 1782"/>
              <a:gd name="T16" fmla="*/ 186 w 254"/>
              <a:gd name="T17" fmla="*/ 984 h 1782"/>
              <a:gd name="T18" fmla="*/ 186 w 254"/>
              <a:gd name="T19" fmla="*/ 1205 h 1782"/>
              <a:gd name="T20" fmla="*/ 186 w 254"/>
              <a:gd name="T21" fmla="*/ 1392 h 1782"/>
              <a:gd name="T22" fmla="*/ 169 w 254"/>
              <a:gd name="T23" fmla="*/ 1528 h 1782"/>
              <a:gd name="T24" fmla="*/ 169 w 254"/>
              <a:gd name="T25" fmla="*/ 1630 h 1782"/>
              <a:gd name="T26" fmla="*/ 135 w 254"/>
              <a:gd name="T27" fmla="*/ 1731 h 1782"/>
              <a:gd name="T28" fmla="*/ 101 w 254"/>
              <a:gd name="T29" fmla="*/ 1782 h 1782"/>
              <a:gd name="T30" fmla="*/ 84 w 254"/>
              <a:gd name="T31" fmla="*/ 1748 h 1782"/>
              <a:gd name="T32" fmla="*/ 51 w 254"/>
              <a:gd name="T33" fmla="*/ 1680 h 1782"/>
              <a:gd name="T34" fmla="*/ 0 w 254"/>
              <a:gd name="T35" fmla="*/ 1579 h 1782"/>
              <a:gd name="T36" fmla="*/ 0 w 254"/>
              <a:gd name="T37" fmla="*/ 1528 h 1782"/>
              <a:gd name="T38" fmla="*/ 0 w 254"/>
              <a:gd name="T39" fmla="*/ 1460 h 1782"/>
              <a:gd name="T40" fmla="*/ 34 w 254"/>
              <a:gd name="T41" fmla="*/ 1341 h 1782"/>
              <a:gd name="T42" fmla="*/ 51 w 254"/>
              <a:gd name="T43" fmla="*/ 1256 h 1782"/>
              <a:gd name="T44" fmla="*/ 51 w 254"/>
              <a:gd name="T45" fmla="*/ 1103 h 1782"/>
              <a:gd name="T46" fmla="*/ 68 w 254"/>
              <a:gd name="T47" fmla="*/ 916 h 1782"/>
              <a:gd name="T48" fmla="*/ 84 w 254"/>
              <a:gd name="T49" fmla="*/ 696 h 1782"/>
              <a:gd name="T50" fmla="*/ 84 w 254"/>
              <a:gd name="T51" fmla="*/ 475 h 1782"/>
              <a:gd name="T52" fmla="*/ 84 w 254"/>
              <a:gd name="T53" fmla="*/ 305 h 1782"/>
              <a:gd name="T54" fmla="*/ 84 w 254"/>
              <a:gd name="T55" fmla="*/ 203 h 1782"/>
              <a:gd name="T56" fmla="*/ 84 w 254"/>
              <a:gd name="T57" fmla="*/ 152 h 1782"/>
              <a:gd name="T58" fmla="*/ 17 w 254"/>
              <a:gd name="T59" fmla="*/ 68 h 1782"/>
              <a:gd name="T60" fmla="*/ 0 w 254"/>
              <a:gd name="T61" fmla="*/ 34 h 1782"/>
              <a:gd name="T62" fmla="*/ 17 w 254"/>
              <a:gd name="T63" fmla="*/ 17 h 1782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254"/>
              <a:gd name="T97" fmla="*/ 0 h 1782"/>
              <a:gd name="T98" fmla="*/ 254 w 254"/>
              <a:gd name="T99" fmla="*/ 1782 h 1782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254" h="1782">
                <a:moveTo>
                  <a:pt x="17" y="17"/>
                </a:moveTo>
                <a:lnTo>
                  <a:pt x="84" y="0"/>
                </a:lnTo>
                <a:lnTo>
                  <a:pt x="118" y="0"/>
                </a:lnTo>
                <a:lnTo>
                  <a:pt x="135" y="0"/>
                </a:lnTo>
                <a:lnTo>
                  <a:pt x="203" y="17"/>
                </a:lnTo>
                <a:lnTo>
                  <a:pt x="237" y="68"/>
                </a:lnTo>
                <a:lnTo>
                  <a:pt x="254" y="85"/>
                </a:lnTo>
                <a:lnTo>
                  <a:pt x="254" y="135"/>
                </a:lnTo>
                <a:lnTo>
                  <a:pt x="254" y="203"/>
                </a:lnTo>
                <a:lnTo>
                  <a:pt x="237" y="288"/>
                </a:lnTo>
                <a:lnTo>
                  <a:pt x="220" y="339"/>
                </a:lnTo>
                <a:lnTo>
                  <a:pt x="220" y="407"/>
                </a:lnTo>
                <a:lnTo>
                  <a:pt x="203" y="475"/>
                </a:lnTo>
                <a:lnTo>
                  <a:pt x="203" y="560"/>
                </a:lnTo>
                <a:lnTo>
                  <a:pt x="203" y="662"/>
                </a:lnTo>
                <a:lnTo>
                  <a:pt x="203" y="747"/>
                </a:lnTo>
                <a:lnTo>
                  <a:pt x="186" y="865"/>
                </a:lnTo>
                <a:lnTo>
                  <a:pt x="186" y="984"/>
                </a:lnTo>
                <a:lnTo>
                  <a:pt x="186" y="1103"/>
                </a:lnTo>
                <a:lnTo>
                  <a:pt x="186" y="1205"/>
                </a:lnTo>
                <a:lnTo>
                  <a:pt x="186" y="1307"/>
                </a:lnTo>
                <a:lnTo>
                  <a:pt x="186" y="1392"/>
                </a:lnTo>
                <a:lnTo>
                  <a:pt x="186" y="1460"/>
                </a:lnTo>
                <a:lnTo>
                  <a:pt x="169" y="1528"/>
                </a:lnTo>
                <a:lnTo>
                  <a:pt x="169" y="1579"/>
                </a:lnTo>
                <a:lnTo>
                  <a:pt x="169" y="1630"/>
                </a:lnTo>
                <a:lnTo>
                  <a:pt x="152" y="1697"/>
                </a:lnTo>
                <a:lnTo>
                  <a:pt x="135" y="1731"/>
                </a:lnTo>
                <a:lnTo>
                  <a:pt x="118" y="1765"/>
                </a:lnTo>
                <a:lnTo>
                  <a:pt x="101" y="1782"/>
                </a:lnTo>
                <a:lnTo>
                  <a:pt x="101" y="1765"/>
                </a:lnTo>
                <a:lnTo>
                  <a:pt x="84" y="1748"/>
                </a:lnTo>
                <a:lnTo>
                  <a:pt x="68" y="1714"/>
                </a:lnTo>
                <a:lnTo>
                  <a:pt x="51" y="1680"/>
                </a:lnTo>
                <a:lnTo>
                  <a:pt x="17" y="1630"/>
                </a:lnTo>
                <a:lnTo>
                  <a:pt x="0" y="1579"/>
                </a:lnTo>
                <a:lnTo>
                  <a:pt x="0" y="1545"/>
                </a:lnTo>
                <a:lnTo>
                  <a:pt x="0" y="1528"/>
                </a:lnTo>
                <a:lnTo>
                  <a:pt x="0" y="1511"/>
                </a:lnTo>
                <a:lnTo>
                  <a:pt x="0" y="1460"/>
                </a:lnTo>
                <a:lnTo>
                  <a:pt x="17" y="1409"/>
                </a:lnTo>
                <a:lnTo>
                  <a:pt x="34" y="1341"/>
                </a:lnTo>
                <a:lnTo>
                  <a:pt x="34" y="1307"/>
                </a:lnTo>
                <a:lnTo>
                  <a:pt x="51" y="1256"/>
                </a:lnTo>
                <a:lnTo>
                  <a:pt x="51" y="1188"/>
                </a:lnTo>
                <a:lnTo>
                  <a:pt x="51" y="1103"/>
                </a:lnTo>
                <a:lnTo>
                  <a:pt x="68" y="1018"/>
                </a:lnTo>
                <a:lnTo>
                  <a:pt x="68" y="916"/>
                </a:lnTo>
                <a:lnTo>
                  <a:pt x="84" y="815"/>
                </a:lnTo>
                <a:lnTo>
                  <a:pt x="84" y="696"/>
                </a:lnTo>
                <a:lnTo>
                  <a:pt x="84" y="577"/>
                </a:lnTo>
                <a:lnTo>
                  <a:pt x="84" y="475"/>
                </a:lnTo>
                <a:lnTo>
                  <a:pt x="84" y="390"/>
                </a:lnTo>
                <a:lnTo>
                  <a:pt x="84" y="305"/>
                </a:lnTo>
                <a:lnTo>
                  <a:pt x="84" y="254"/>
                </a:lnTo>
                <a:lnTo>
                  <a:pt x="84" y="203"/>
                </a:lnTo>
                <a:lnTo>
                  <a:pt x="84" y="169"/>
                </a:lnTo>
                <a:lnTo>
                  <a:pt x="84" y="152"/>
                </a:lnTo>
                <a:lnTo>
                  <a:pt x="51" y="118"/>
                </a:lnTo>
                <a:lnTo>
                  <a:pt x="17" y="68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17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8" name="Freeform 46" title=""/>
          <p:cNvSpPr/>
          <p:nvPr/>
        </p:nvSpPr>
        <p:spPr bwMode="auto">
          <a:xfrm>
            <a:off x="4806315" y="3038475"/>
            <a:ext cx="590550" cy="647700"/>
          </a:xfrm>
          <a:custGeom>
            <a:gdLst>
              <a:gd name="T0" fmla="*/ 119 w 932"/>
              <a:gd name="T1" fmla="*/ 883 h 1019"/>
              <a:gd name="T2" fmla="*/ 204 w 932"/>
              <a:gd name="T3" fmla="*/ 832 h 1019"/>
              <a:gd name="T4" fmla="*/ 288 w 932"/>
              <a:gd name="T5" fmla="*/ 747 h 1019"/>
              <a:gd name="T6" fmla="*/ 373 w 932"/>
              <a:gd name="T7" fmla="*/ 662 h 1019"/>
              <a:gd name="T8" fmla="*/ 475 w 932"/>
              <a:gd name="T9" fmla="*/ 543 h 1019"/>
              <a:gd name="T10" fmla="*/ 560 w 932"/>
              <a:gd name="T11" fmla="*/ 442 h 1019"/>
              <a:gd name="T12" fmla="*/ 644 w 932"/>
              <a:gd name="T13" fmla="*/ 306 h 1019"/>
              <a:gd name="T14" fmla="*/ 746 w 932"/>
              <a:gd name="T15" fmla="*/ 153 h 1019"/>
              <a:gd name="T16" fmla="*/ 831 w 932"/>
              <a:gd name="T17" fmla="*/ 0 h 1019"/>
              <a:gd name="T18" fmla="*/ 848 w 932"/>
              <a:gd name="T19" fmla="*/ 17 h 1019"/>
              <a:gd name="T20" fmla="*/ 881 w 932"/>
              <a:gd name="T21" fmla="*/ 51 h 1019"/>
              <a:gd name="T22" fmla="*/ 915 w 932"/>
              <a:gd name="T23" fmla="*/ 102 h 1019"/>
              <a:gd name="T24" fmla="*/ 932 w 932"/>
              <a:gd name="T25" fmla="*/ 153 h 1019"/>
              <a:gd name="T26" fmla="*/ 881 w 932"/>
              <a:gd name="T27" fmla="*/ 255 h 1019"/>
              <a:gd name="T28" fmla="*/ 814 w 932"/>
              <a:gd name="T29" fmla="*/ 357 h 1019"/>
              <a:gd name="T30" fmla="*/ 729 w 932"/>
              <a:gd name="T31" fmla="*/ 459 h 1019"/>
              <a:gd name="T32" fmla="*/ 627 w 932"/>
              <a:gd name="T33" fmla="*/ 577 h 1019"/>
              <a:gd name="T34" fmla="*/ 526 w 932"/>
              <a:gd name="T35" fmla="*/ 679 h 1019"/>
              <a:gd name="T36" fmla="*/ 424 w 932"/>
              <a:gd name="T37" fmla="*/ 781 h 1019"/>
              <a:gd name="T38" fmla="*/ 322 w 932"/>
              <a:gd name="T39" fmla="*/ 849 h 1019"/>
              <a:gd name="T40" fmla="*/ 221 w 932"/>
              <a:gd name="T41" fmla="*/ 917 h 1019"/>
              <a:gd name="T42" fmla="*/ 136 w 932"/>
              <a:gd name="T43" fmla="*/ 968 h 1019"/>
              <a:gd name="T44" fmla="*/ 68 w 932"/>
              <a:gd name="T45" fmla="*/ 1002 h 1019"/>
              <a:gd name="T46" fmla="*/ 17 w 932"/>
              <a:gd name="T47" fmla="*/ 1019 h 1019"/>
              <a:gd name="T48" fmla="*/ 0 w 932"/>
              <a:gd name="T49" fmla="*/ 1019 h 1019"/>
              <a:gd name="T50" fmla="*/ 0 w 932"/>
              <a:gd name="T51" fmla="*/ 1002 h 1019"/>
              <a:gd name="T52" fmla="*/ 17 w 932"/>
              <a:gd name="T53" fmla="*/ 968 h 1019"/>
              <a:gd name="T54" fmla="*/ 68 w 932"/>
              <a:gd name="T55" fmla="*/ 934 h 1019"/>
              <a:gd name="T56" fmla="*/ 119 w 932"/>
              <a:gd name="T57" fmla="*/ 883 h 1019"/>
              <a:gd name="T58" fmla="*/ 119 w 932"/>
              <a:gd name="T59" fmla="*/ 883 h 1019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932"/>
              <a:gd name="T91" fmla="*/ 0 h 1019"/>
              <a:gd name="T92" fmla="*/ 932 w 932"/>
              <a:gd name="T93" fmla="*/ 1019 h 1019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932" h="1019">
                <a:moveTo>
                  <a:pt x="119" y="883"/>
                </a:moveTo>
                <a:lnTo>
                  <a:pt x="204" y="832"/>
                </a:lnTo>
                <a:lnTo>
                  <a:pt x="288" y="747"/>
                </a:lnTo>
                <a:lnTo>
                  <a:pt x="373" y="662"/>
                </a:lnTo>
                <a:lnTo>
                  <a:pt x="475" y="543"/>
                </a:lnTo>
                <a:lnTo>
                  <a:pt x="560" y="442"/>
                </a:lnTo>
                <a:lnTo>
                  <a:pt x="644" y="306"/>
                </a:lnTo>
                <a:lnTo>
                  <a:pt x="746" y="153"/>
                </a:lnTo>
                <a:lnTo>
                  <a:pt x="831" y="0"/>
                </a:lnTo>
                <a:lnTo>
                  <a:pt x="848" y="17"/>
                </a:lnTo>
                <a:lnTo>
                  <a:pt x="881" y="51"/>
                </a:lnTo>
                <a:lnTo>
                  <a:pt x="915" y="102"/>
                </a:lnTo>
                <a:lnTo>
                  <a:pt x="932" y="153"/>
                </a:lnTo>
                <a:lnTo>
                  <a:pt x="881" y="255"/>
                </a:lnTo>
                <a:lnTo>
                  <a:pt x="814" y="357"/>
                </a:lnTo>
                <a:lnTo>
                  <a:pt x="729" y="459"/>
                </a:lnTo>
                <a:lnTo>
                  <a:pt x="627" y="577"/>
                </a:lnTo>
                <a:lnTo>
                  <a:pt x="526" y="679"/>
                </a:lnTo>
                <a:lnTo>
                  <a:pt x="424" y="781"/>
                </a:lnTo>
                <a:lnTo>
                  <a:pt x="322" y="849"/>
                </a:lnTo>
                <a:lnTo>
                  <a:pt x="221" y="917"/>
                </a:lnTo>
                <a:lnTo>
                  <a:pt x="136" y="968"/>
                </a:lnTo>
                <a:lnTo>
                  <a:pt x="68" y="1002"/>
                </a:lnTo>
                <a:lnTo>
                  <a:pt x="17" y="1019"/>
                </a:lnTo>
                <a:lnTo>
                  <a:pt x="0" y="1019"/>
                </a:lnTo>
                <a:lnTo>
                  <a:pt x="0" y="1002"/>
                </a:lnTo>
                <a:lnTo>
                  <a:pt x="17" y="968"/>
                </a:lnTo>
                <a:lnTo>
                  <a:pt x="68" y="934"/>
                </a:lnTo>
                <a:lnTo>
                  <a:pt x="119" y="88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9" name="Freeform 47" title=""/>
          <p:cNvSpPr/>
          <p:nvPr/>
        </p:nvSpPr>
        <p:spPr bwMode="auto">
          <a:xfrm>
            <a:off x="5531168" y="3081338"/>
            <a:ext cx="290512" cy="173037"/>
          </a:xfrm>
          <a:custGeom>
            <a:gdLst>
              <a:gd name="T0" fmla="*/ 0 w 458"/>
              <a:gd name="T1" fmla="*/ 0 h 271"/>
              <a:gd name="T2" fmla="*/ 68 w 458"/>
              <a:gd name="T3" fmla="*/ 0 h 271"/>
              <a:gd name="T4" fmla="*/ 136 w 458"/>
              <a:gd name="T5" fmla="*/ 17 h 271"/>
              <a:gd name="T6" fmla="*/ 187 w 458"/>
              <a:gd name="T7" fmla="*/ 17 h 271"/>
              <a:gd name="T8" fmla="*/ 237 w 458"/>
              <a:gd name="T9" fmla="*/ 17 h 271"/>
              <a:gd name="T10" fmla="*/ 271 w 458"/>
              <a:gd name="T11" fmla="*/ 17 h 271"/>
              <a:gd name="T12" fmla="*/ 305 w 458"/>
              <a:gd name="T13" fmla="*/ 34 h 271"/>
              <a:gd name="T14" fmla="*/ 339 w 458"/>
              <a:gd name="T15" fmla="*/ 34 h 271"/>
              <a:gd name="T16" fmla="*/ 356 w 458"/>
              <a:gd name="T17" fmla="*/ 34 h 271"/>
              <a:gd name="T18" fmla="*/ 407 w 458"/>
              <a:gd name="T19" fmla="*/ 68 h 271"/>
              <a:gd name="T20" fmla="*/ 424 w 458"/>
              <a:gd name="T21" fmla="*/ 85 h 271"/>
              <a:gd name="T22" fmla="*/ 441 w 458"/>
              <a:gd name="T23" fmla="*/ 119 h 271"/>
              <a:gd name="T24" fmla="*/ 458 w 458"/>
              <a:gd name="T25" fmla="*/ 170 h 271"/>
              <a:gd name="T26" fmla="*/ 458 w 458"/>
              <a:gd name="T27" fmla="*/ 221 h 271"/>
              <a:gd name="T28" fmla="*/ 458 w 458"/>
              <a:gd name="T29" fmla="*/ 237 h 271"/>
              <a:gd name="T30" fmla="*/ 441 w 458"/>
              <a:gd name="T31" fmla="*/ 254 h 271"/>
              <a:gd name="T32" fmla="*/ 424 w 458"/>
              <a:gd name="T33" fmla="*/ 271 h 271"/>
              <a:gd name="T34" fmla="*/ 407 w 458"/>
              <a:gd name="T35" fmla="*/ 254 h 271"/>
              <a:gd name="T36" fmla="*/ 373 w 458"/>
              <a:gd name="T37" fmla="*/ 254 h 271"/>
              <a:gd name="T38" fmla="*/ 322 w 458"/>
              <a:gd name="T39" fmla="*/ 237 h 271"/>
              <a:gd name="T40" fmla="*/ 254 w 458"/>
              <a:gd name="T41" fmla="*/ 221 h 271"/>
              <a:gd name="T42" fmla="*/ 136 w 458"/>
              <a:gd name="T43" fmla="*/ 153 h 271"/>
              <a:gd name="T44" fmla="*/ 68 w 458"/>
              <a:gd name="T45" fmla="*/ 102 h 271"/>
              <a:gd name="T46" fmla="*/ 0 w 458"/>
              <a:gd name="T47" fmla="*/ 51 h 271"/>
              <a:gd name="T48" fmla="*/ 0 w 458"/>
              <a:gd name="T49" fmla="*/ 0 h 271"/>
              <a:gd name="T50" fmla="*/ 0 w 458"/>
              <a:gd name="T51" fmla="*/ 0 h 271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458"/>
              <a:gd name="T79" fmla="*/ 0 h 271"/>
              <a:gd name="T80" fmla="*/ 458 w 458"/>
              <a:gd name="T81" fmla="*/ 271 h 271"/>
            </a:gdLst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458" h="271">
                <a:moveTo>
                  <a:pt x="0" y="0"/>
                </a:moveTo>
                <a:lnTo>
                  <a:pt x="68" y="0"/>
                </a:lnTo>
                <a:lnTo>
                  <a:pt x="136" y="17"/>
                </a:lnTo>
                <a:lnTo>
                  <a:pt x="187" y="17"/>
                </a:lnTo>
                <a:lnTo>
                  <a:pt x="237" y="17"/>
                </a:lnTo>
                <a:lnTo>
                  <a:pt x="271" y="17"/>
                </a:lnTo>
                <a:lnTo>
                  <a:pt x="305" y="34"/>
                </a:lnTo>
                <a:lnTo>
                  <a:pt x="339" y="34"/>
                </a:lnTo>
                <a:lnTo>
                  <a:pt x="356" y="34"/>
                </a:lnTo>
                <a:lnTo>
                  <a:pt x="407" y="68"/>
                </a:lnTo>
                <a:lnTo>
                  <a:pt x="424" y="85"/>
                </a:lnTo>
                <a:lnTo>
                  <a:pt x="441" y="119"/>
                </a:lnTo>
                <a:lnTo>
                  <a:pt x="458" y="170"/>
                </a:lnTo>
                <a:lnTo>
                  <a:pt x="458" y="221"/>
                </a:lnTo>
                <a:lnTo>
                  <a:pt x="458" y="237"/>
                </a:lnTo>
                <a:lnTo>
                  <a:pt x="441" y="254"/>
                </a:lnTo>
                <a:lnTo>
                  <a:pt x="424" y="271"/>
                </a:lnTo>
                <a:lnTo>
                  <a:pt x="407" y="254"/>
                </a:lnTo>
                <a:lnTo>
                  <a:pt x="373" y="254"/>
                </a:lnTo>
                <a:lnTo>
                  <a:pt x="322" y="237"/>
                </a:lnTo>
                <a:lnTo>
                  <a:pt x="254" y="221"/>
                </a:lnTo>
                <a:lnTo>
                  <a:pt x="136" y="153"/>
                </a:lnTo>
                <a:lnTo>
                  <a:pt x="68" y="102"/>
                </a:lnTo>
                <a:lnTo>
                  <a:pt x="0" y="51"/>
                </a:lnTo>
                <a:lnTo>
                  <a:pt x="0" y="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" name="组合 2" title=""/>
          <p:cNvGrpSpPr/>
          <p:nvPr/>
        </p:nvGrpSpPr>
        <p:grpSpPr>
          <a:xfrm>
            <a:off x="1877064" y="101192"/>
            <a:ext cx="2905125" cy="666750"/>
            <a:chOff x="730521" y="1200116"/>
            <a:chExt cx="2904854" cy="666750"/>
          </a:xfrm>
        </p:grpSpPr>
        <p:sp>
          <p:nvSpPr>
            <p:cNvPr id="37" name="圆角矩形 36"/>
            <p:cNvSpPr/>
            <p:nvPr/>
          </p:nvSpPr>
          <p:spPr>
            <a:xfrm>
              <a:off x="1546420" y="1338229"/>
              <a:ext cx="2088955" cy="4492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ADDBE9"/>
                </a:gs>
                <a:gs pos="100000">
                  <a:schemeClr val="bg1"/>
                </a:gs>
              </a:gsLst>
            </a:gradFill>
            <a:ln>
              <a:solidFill>
                <a:srgbClr val="8FCEE4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38" name="图片 9" descr="book.gi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0521" y="1200116"/>
              <a:ext cx="1087277" cy="666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9" name="文本框 16"/>
            <p:cNvSpPr txBox="1"/>
            <p:nvPr/>
          </p:nvSpPr>
          <p:spPr>
            <a:xfrm>
              <a:off x="1805798" y="1357279"/>
              <a:ext cx="1752600" cy="4603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Adobe 黑体 Std R" pitchFamily="34" charset="-122"/>
                  <a:ea typeface="Adobe 黑体 Std R" pitchFamily="34" charset="-122"/>
                </a:rPr>
                <a:t>我会写</a:t>
              </a:r>
              <a:endParaRPr lang="zh-CN" altLang="en-US" sz="2400" b="1">
                <a:latin typeface="Adobe 黑体 Std R" pitchFamily="34" charset="-122"/>
                <a:ea typeface="Adobe 黑体 Std R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TextBox 27" title=""/>
          <p:cNvSpPr txBox="1">
            <a:spLocks noChangeArrowheads="1"/>
          </p:cNvSpPr>
          <p:nvPr/>
        </p:nvSpPr>
        <p:spPr bwMode="auto">
          <a:xfrm>
            <a:off x="2533650" y="2546350"/>
            <a:ext cx="1336675" cy="1568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charset="-122"/>
                <a:ea typeface="楷体_GB2312" panose="02010609030101010101" charset="-122"/>
              </a:rPr>
              <a:t>梦</a:t>
            </a:r>
            <a:endParaRPr lang="zh-CN" altLang="en-US" sz="9600" b="1"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21" name="TextBox 20" title=""/>
          <p:cNvSpPr txBox="1">
            <a:spLocks noChangeArrowheads="1"/>
          </p:cNvSpPr>
          <p:nvPr/>
        </p:nvSpPr>
        <p:spPr bwMode="auto">
          <a:xfrm>
            <a:off x="2738438" y="2027238"/>
            <a:ext cx="125888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mèng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 title=""/>
          <p:cNvGrpSpPr/>
          <p:nvPr/>
        </p:nvGrpSpPr>
        <p:grpSpPr>
          <a:xfrm>
            <a:off x="6456363" y="1700213"/>
            <a:ext cx="2879725" cy="2879725"/>
            <a:chOff x="1474" y="663"/>
            <a:chExt cx="2948" cy="2835"/>
          </a:xfrm>
        </p:grpSpPr>
        <p:sp>
          <p:nvSpPr>
            <p:cNvPr id="3096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3097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3098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3099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/>
              </a:endParaRPr>
            </a:p>
          </p:txBody>
        </p:sp>
        <p:sp>
          <p:nvSpPr>
            <p:cNvPr id="3100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1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2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3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4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5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 title=""/>
          <p:cNvSpPr txBox="1">
            <a:spLocks noChangeArrowheads="1"/>
          </p:cNvSpPr>
          <p:nvPr/>
        </p:nvSpPr>
        <p:spPr bwMode="auto">
          <a:xfrm>
            <a:off x="2083435" y="5086350"/>
            <a:ext cx="6362065" cy="1568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3200" b="1" kern="1400">
                <a:latin typeface="楷体" panose="02010609060101010101" pitchFamily="49" charset="-122"/>
                <a:ea typeface="楷体" panose="02010609060101010101" pitchFamily="49" charset="-122"/>
              </a:rPr>
              <a:t>上宽下窄，上半部分左右对称，第一个“木”捺变点，第二个“木”捺画舒展。</a:t>
            </a:r>
            <a:endParaRPr lang="zh-CN" altLang="en-US" sz="32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84" name="Rectangle 27" title=""/>
          <p:cNvSpPr>
            <a:spLocks noChangeArrowheads="1"/>
          </p:cNvSpPr>
          <p:nvPr/>
        </p:nvSpPr>
        <p:spPr bwMode="auto">
          <a:xfrm>
            <a:off x="4999038" y="2227263"/>
            <a:ext cx="31750" cy="1536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26666" name="Freeform 42" title=""/>
          <p:cNvSpPr/>
          <p:nvPr/>
        </p:nvSpPr>
        <p:spPr bwMode="auto">
          <a:xfrm>
            <a:off x="7161213" y="2592388"/>
            <a:ext cx="700087" cy="184150"/>
          </a:xfrm>
          <a:custGeom>
            <a:gdLst>
              <a:gd name="T0" fmla="*/ 492 w 1102"/>
              <a:gd name="T1" fmla="*/ 85 h 289"/>
              <a:gd name="T2" fmla="*/ 610 w 1102"/>
              <a:gd name="T3" fmla="*/ 51 h 289"/>
              <a:gd name="T4" fmla="*/ 695 w 1102"/>
              <a:gd name="T5" fmla="*/ 34 h 289"/>
              <a:gd name="T6" fmla="*/ 780 w 1102"/>
              <a:gd name="T7" fmla="*/ 17 h 289"/>
              <a:gd name="T8" fmla="*/ 864 w 1102"/>
              <a:gd name="T9" fmla="*/ 17 h 289"/>
              <a:gd name="T10" fmla="*/ 932 w 1102"/>
              <a:gd name="T11" fmla="*/ 0 h 289"/>
              <a:gd name="T12" fmla="*/ 983 w 1102"/>
              <a:gd name="T13" fmla="*/ 0 h 289"/>
              <a:gd name="T14" fmla="*/ 1017 w 1102"/>
              <a:gd name="T15" fmla="*/ 0 h 289"/>
              <a:gd name="T16" fmla="*/ 1051 w 1102"/>
              <a:gd name="T17" fmla="*/ 0 h 289"/>
              <a:gd name="T18" fmla="*/ 1085 w 1102"/>
              <a:gd name="T19" fmla="*/ 17 h 289"/>
              <a:gd name="T20" fmla="*/ 1102 w 1102"/>
              <a:gd name="T21" fmla="*/ 34 h 289"/>
              <a:gd name="T22" fmla="*/ 1102 w 1102"/>
              <a:gd name="T23" fmla="*/ 68 h 289"/>
              <a:gd name="T24" fmla="*/ 1102 w 1102"/>
              <a:gd name="T25" fmla="*/ 85 h 289"/>
              <a:gd name="T26" fmla="*/ 1102 w 1102"/>
              <a:gd name="T27" fmla="*/ 85 h 289"/>
              <a:gd name="T28" fmla="*/ 1068 w 1102"/>
              <a:gd name="T29" fmla="*/ 102 h 289"/>
              <a:gd name="T30" fmla="*/ 1034 w 1102"/>
              <a:gd name="T31" fmla="*/ 119 h 289"/>
              <a:gd name="T32" fmla="*/ 983 w 1102"/>
              <a:gd name="T33" fmla="*/ 119 h 289"/>
              <a:gd name="T34" fmla="*/ 915 w 1102"/>
              <a:gd name="T35" fmla="*/ 136 h 289"/>
              <a:gd name="T36" fmla="*/ 831 w 1102"/>
              <a:gd name="T37" fmla="*/ 153 h 289"/>
              <a:gd name="T38" fmla="*/ 729 w 1102"/>
              <a:gd name="T39" fmla="*/ 170 h 289"/>
              <a:gd name="T40" fmla="*/ 610 w 1102"/>
              <a:gd name="T41" fmla="*/ 187 h 289"/>
              <a:gd name="T42" fmla="*/ 509 w 1102"/>
              <a:gd name="T43" fmla="*/ 221 h 289"/>
              <a:gd name="T44" fmla="*/ 407 w 1102"/>
              <a:gd name="T45" fmla="*/ 238 h 289"/>
              <a:gd name="T46" fmla="*/ 322 w 1102"/>
              <a:gd name="T47" fmla="*/ 255 h 289"/>
              <a:gd name="T48" fmla="*/ 255 w 1102"/>
              <a:gd name="T49" fmla="*/ 255 h 289"/>
              <a:gd name="T50" fmla="*/ 187 w 1102"/>
              <a:gd name="T51" fmla="*/ 272 h 289"/>
              <a:gd name="T52" fmla="*/ 136 w 1102"/>
              <a:gd name="T53" fmla="*/ 272 h 289"/>
              <a:gd name="T54" fmla="*/ 102 w 1102"/>
              <a:gd name="T55" fmla="*/ 272 h 289"/>
              <a:gd name="T56" fmla="*/ 85 w 1102"/>
              <a:gd name="T57" fmla="*/ 289 h 289"/>
              <a:gd name="T58" fmla="*/ 51 w 1102"/>
              <a:gd name="T59" fmla="*/ 272 h 289"/>
              <a:gd name="T60" fmla="*/ 17 w 1102"/>
              <a:gd name="T61" fmla="*/ 238 h 289"/>
              <a:gd name="T62" fmla="*/ 0 w 1102"/>
              <a:gd name="T63" fmla="*/ 238 h 289"/>
              <a:gd name="T64" fmla="*/ 0 w 1102"/>
              <a:gd name="T65" fmla="*/ 221 h 289"/>
              <a:gd name="T66" fmla="*/ 0 w 1102"/>
              <a:gd name="T67" fmla="*/ 187 h 289"/>
              <a:gd name="T68" fmla="*/ 17 w 1102"/>
              <a:gd name="T69" fmla="*/ 187 h 289"/>
              <a:gd name="T70" fmla="*/ 34 w 1102"/>
              <a:gd name="T71" fmla="*/ 170 h 289"/>
              <a:gd name="T72" fmla="*/ 85 w 1102"/>
              <a:gd name="T73" fmla="*/ 170 h 289"/>
              <a:gd name="T74" fmla="*/ 136 w 1102"/>
              <a:gd name="T75" fmla="*/ 153 h 289"/>
              <a:gd name="T76" fmla="*/ 204 w 1102"/>
              <a:gd name="T77" fmla="*/ 136 h 289"/>
              <a:gd name="T78" fmla="*/ 288 w 1102"/>
              <a:gd name="T79" fmla="*/ 119 h 289"/>
              <a:gd name="T80" fmla="*/ 390 w 1102"/>
              <a:gd name="T81" fmla="*/ 102 h 289"/>
              <a:gd name="T82" fmla="*/ 492 w 1102"/>
              <a:gd name="T83" fmla="*/ 85 h 289"/>
              <a:gd name="T84" fmla="*/ 492 w 1102"/>
              <a:gd name="T85" fmla="*/ 85 h 289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102"/>
              <a:gd name="T130" fmla="*/ 0 h 289"/>
              <a:gd name="T131" fmla="*/ 1102 w 1102"/>
              <a:gd name="T132" fmla="*/ 289 h 289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102" h="289">
                <a:moveTo>
                  <a:pt x="492" y="85"/>
                </a:moveTo>
                <a:lnTo>
                  <a:pt x="610" y="51"/>
                </a:lnTo>
                <a:lnTo>
                  <a:pt x="695" y="34"/>
                </a:lnTo>
                <a:lnTo>
                  <a:pt x="780" y="17"/>
                </a:lnTo>
                <a:lnTo>
                  <a:pt x="864" y="17"/>
                </a:lnTo>
                <a:lnTo>
                  <a:pt x="932" y="0"/>
                </a:lnTo>
                <a:lnTo>
                  <a:pt x="983" y="0"/>
                </a:lnTo>
                <a:lnTo>
                  <a:pt x="1017" y="0"/>
                </a:lnTo>
                <a:lnTo>
                  <a:pt x="1051" y="0"/>
                </a:lnTo>
                <a:lnTo>
                  <a:pt x="1085" y="17"/>
                </a:lnTo>
                <a:lnTo>
                  <a:pt x="1102" y="34"/>
                </a:lnTo>
                <a:lnTo>
                  <a:pt x="1102" y="68"/>
                </a:lnTo>
                <a:lnTo>
                  <a:pt x="1102" y="85"/>
                </a:lnTo>
                <a:lnTo>
                  <a:pt x="1068" y="102"/>
                </a:lnTo>
                <a:lnTo>
                  <a:pt x="1034" y="119"/>
                </a:lnTo>
                <a:lnTo>
                  <a:pt x="983" y="119"/>
                </a:lnTo>
                <a:lnTo>
                  <a:pt x="915" y="136"/>
                </a:lnTo>
                <a:lnTo>
                  <a:pt x="831" y="153"/>
                </a:lnTo>
                <a:lnTo>
                  <a:pt x="729" y="170"/>
                </a:lnTo>
                <a:lnTo>
                  <a:pt x="610" y="187"/>
                </a:lnTo>
                <a:lnTo>
                  <a:pt x="509" y="221"/>
                </a:lnTo>
                <a:lnTo>
                  <a:pt x="407" y="238"/>
                </a:lnTo>
                <a:lnTo>
                  <a:pt x="322" y="255"/>
                </a:lnTo>
                <a:lnTo>
                  <a:pt x="255" y="255"/>
                </a:lnTo>
                <a:lnTo>
                  <a:pt x="187" y="272"/>
                </a:lnTo>
                <a:lnTo>
                  <a:pt x="136" y="272"/>
                </a:lnTo>
                <a:lnTo>
                  <a:pt x="102" y="272"/>
                </a:lnTo>
                <a:lnTo>
                  <a:pt x="85" y="289"/>
                </a:lnTo>
                <a:lnTo>
                  <a:pt x="51" y="272"/>
                </a:lnTo>
                <a:lnTo>
                  <a:pt x="17" y="238"/>
                </a:lnTo>
                <a:lnTo>
                  <a:pt x="0" y="238"/>
                </a:lnTo>
                <a:lnTo>
                  <a:pt x="0" y="221"/>
                </a:lnTo>
                <a:lnTo>
                  <a:pt x="0" y="187"/>
                </a:lnTo>
                <a:lnTo>
                  <a:pt x="17" y="187"/>
                </a:lnTo>
                <a:lnTo>
                  <a:pt x="34" y="170"/>
                </a:lnTo>
                <a:lnTo>
                  <a:pt x="85" y="170"/>
                </a:lnTo>
                <a:lnTo>
                  <a:pt x="136" y="153"/>
                </a:lnTo>
                <a:lnTo>
                  <a:pt x="204" y="136"/>
                </a:lnTo>
                <a:lnTo>
                  <a:pt x="288" y="119"/>
                </a:lnTo>
                <a:lnTo>
                  <a:pt x="390" y="102"/>
                </a:lnTo>
                <a:lnTo>
                  <a:pt x="492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8" name="Freeform 44" title=""/>
          <p:cNvSpPr/>
          <p:nvPr/>
        </p:nvSpPr>
        <p:spPr bwMode="auto">
          <a:xfrm>
            <a:off x="7893050" y="2528888"/>
            <a:ext cx="709613" cy="171450"/>
          </a:xfrm>
          <a:custGeom>
            <a:gdLst>
              <a:gd name="T0" fmla="*/ 475 w 1119"/>
              <a:gd name="T1" fmla="*/ 85 h 272"/>
              <a:gd name="T2" fmla="*/ 576 w 1119"/>
              <a:gd name="T3" fmla="*/ 51 h 272"/>
              <a:gd name="T4" fmla="*/ 678 w 1119"/>
              <a:gd name="T5" fmla="*/ 34 h 272"/>
              <a:gd name="T6" fmla="*/ 763 w 1119"/>
              <a:gd name="T7" fmla="*/ 17 h 272"/>
              <a:gd name="T8" fmla="*/ 848 w 1119"/>
              <a:gd name="T9" fmla="*/ 17 h 272"/>
              <a:gd name="T10" fmla="*/ 915 w 1119"/>
              <a:gd name="T11" fmla="*/ 0 h 272"/>
              <a:gd name="T12" fmla="*/ 966 w 1119"/>
              <a:gd name="T13" fmla="*/ 0 h 272"/>
              <a:gd name="T14" fmla="*/ 1000 w 1119"/>
              <a:gd name="T15" fmla="*/ 0 h 272"/>
              <a:gd name="T16" fmla="*/ 1034 w 1119"/>
              <a:gd name="T17" fmla="*/ 0 h 272"/>
              <a:gd name="T18" fmla="*/ 1068 w 1119"/>
              <a:gd name="T19" fmla="*/ 17 h 272"/>
              <a:gd name="T20" fmla="*/ 1102 w 1119"/>
              <a:gd name="T21" fmla="*/ 34 h 272"/>
              <a:gd name="T22" fmla="*/ 1119 w 1119"/>
              <a:gd name="T23" fmla="*/ 51 h 272"/>
              <a:gd name="T24" fmla="*/ 1119 w 1119"/>
              <a:gd name="T25" fmla="*/ 68 h 272"/>
              <a:gd name="T26" fmla="*/ 1102 w 1119"/>
              <a:gd name="T27" fmla="*/ 85 h 272"/>
              <a:gd name="T28" fmla="*/ 1068 w 1119"/>
              <a:gd name="T29" fmla="*/ 102 h 272"/>
              <a:gd name="T30" fmla="*/ 1000 w 1119"/>
              <a:gd name="T31" fmla="*/ 119 h 272"/>
              <a:gd name="T32" fmla="*/ 915 w 1119"/>
              <a:gd name="T33" fmla="*/ 136 h 272"/>
              <a:gd name="T34" fmla="*/ 797 w 1119"/>
              <a:gd name="T35" fmla="*/ 153 h 272"/>
              <a:gd name="T36" fmla="*/ 712 w 1119"/>
              <a:gd name="T37" fmla="*/ 170 h 272"/>
              <a:gd name="T38" fmla="*/ 627 w 1119"/>
              <a:gd name="T39" fmla="*/ 187 h 272"/>
              <a:gd name="T40" fmla="*/ 543 w 1119"/>
              <a:gd name="T41" fmla="*/ 187 h 272"/>
              <a:gd name="T42" fmla="*/ 390 w 1119"/>
              <a:gd name="T43" fmla="*/ 221 h 272"/>
              <a:gd name="T44" fmla="*/ 255 w 1119"/>
              <a:gd name="T45" fmla="*/ 238 h 272"/>
              <a:gd name="T46" fmla="*/ 187 w 1119"/>
              <a:gd name="T47" fmla="*/ 255 h 272"/>
              <a:gd name="T48" fmla="*/ 119 w 1119"/>
              <a:gd name="T49" fmla="*/ 272 h 272"/>
              <a:gd name="T50" fmla="*/ 85 w 1119"/>
              <a:gd name="T51" fmla="*/ 255 h 272"/>
              <a:gd name="T52" fmla="*/ 51 w 1119"/>
              <a:gd name="T53" fmla="*/ 255 h 272"/>
              <a:gd name="T54" fmla="*/ 34 w 1119"/>
              <a:gd name="T55" fmla="*/ 255 h 272"/>
              <a:gd name="T56" fmla="*/ 17 w 1119"/>
              <a:gd name="T57" fmla="*/ 238 h 272"/>
              <a:gd name="T58" fmla="*/ 0 w 1119"/>
              <a:gd name="T59" fmla="*/ 204 h 272"/>
              <a:gd name="T60" fmla="*/ 17 w 1119"/>
              <a:gd name="T61" fmla="*/ 204 h 272"/>
              <a:gd name="T62" fmla="*/ 34 w 1119"/>
              <a:gd name="T63" fmla="*/ 187 h 272"/>
              <a:gd name="T64" fmla="*/ 68 w 1119"/>
              <a:gd name="T65" fmla="*/ 170 h 272"/>
              <a:gd name="T66" fmla="*/ 119 w 1119"/>
              <a:gd name="T67" fmla="*/ 153 h 272"/>
              <a:gd name="T68" fmla="*/ 187 w 1119"/>
              <a:gd name="T69" fmla="*/ 136 h 272"/>
              <a:gd name="T70" fmla="*/ 272 w 1119"/>
              <a:gd name="T71" fmla="*/ 119 h 272"/>
              <a:gd name="T72" fmla="*/ 356 w 1119"/>
              <a:gd name="T73" fmla="*/ 102 h 272"/>
              <a:gd name="T74" fmla="*/ 475 w 1119"/>
              <a:gd name="T75" fmla="*/ 85 h 272"/>
              <a:gd name="T76" fmla="*/ 475 w 1119"/>
              <a:gd name="T77" fmla="*/ 85 h 27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1119"/>
              <a:gd name="T118" fmla="*/ 0 h 272"/>
              <a:gd name="T119" fmla="*/ 1119 w 1119"/>
              <a:gd name="T120" fmla="*/ 272 h 272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1119" h="272">
                <a:moveTo>
                  <a:pt x="475" y="85"/>
                </a:moveTo>
                <a:lnTo>
                  <a:pt x="576" y="51"/>
                </a:lnTo>
                <a:lnTo>
                  <a:pt x="678" y="34"/>
                </a:lnTo>
                <a:lnTo>
                  <a:pt x="763" y="17"/>
                </a:lnTo>
                <a:lnTo>
                  <a:pt x="848" y="17"/>
                </a:lnTo>
                <a:lnTo>
                  <a:pt x="915" y="0"/>
                </a:lnTo>
                <a:lnTo>
                  <a:pt x="966" y="0"/>
                </a:lnTo>
                <a:lnTo>
                  <a:pt x="1000" y="0"/>
                </a:lnTo>
                <a:lnTo>
                  <a:pt x="1034" y="0"/>
                </a:lnTo>
                <a:lnTo>
                  <a:pt x="1068" y="17"/>
                </a:lnTo>
                <a:lnTo>
                  <a:pt x="1102" y="34"/>
                </a:lnTo>
                <a:lnTo>
                  <a:pt x="1119" y="51"/>
                </a:lnTo>
                <a:lnTo>
                  <a:pt x="1119" y="68"/>
                </a:lnTo>
                <a:lnTo>
                  <a:pt x="1102" y="85"/>
                </a:lnTo>
                <a:lnTo>
                  <a:pt x="1068" y="102"/>
                </a:lnTo>
                <a:lnTo>
                  <a:pt x="1000" y="119"/>
                </a:lnTo>
                <a:lnTo>
                  <a:pt x="915" y="136"/>
                </a:lnTo>
                <a:lnTo>
                  <a:pt x="797" y="153"/>
                </a:lnTo>
                <a:lnTo>
                  <a:pt x="712" y="170"/>
                </a:lnTo>
                <a:lnTo>
                  <a:pt x="627" y="187"/>
                </a:lnTo>
                <a:lnTo>
                  <a:pt x="543" y="187"/>
                </a:lnTo>
                <a:lnTo>
                  <a:pt x="390" y="221"/>
                </a:lnTo>
                <a:lnTo>
                  <a:pt x="255" y="238"/>
                </a:lnTo>
                <a:lnTo>
                  <a:pt x="187" y="255"/>
                </a:lnTo>
                <a:lnTo>
                  <a:pt x="119" y="272"/>
                </a:lnTo>
                <a:lnTo>
                  <a:pt x="85" y="255"/>
                </a:lnTo>
                <a:lnTo>
                  <a:pt x="51" y="255"/>
                </a:lnTo>
                <a:lnTo>
                  <a:pt x="34" y="255"/>
                </a:lnTo>
                <a:lnTo>
                  <a:pt x="17" y="238"/>
                </a:lnTo>
                <a:lnTo>
                  <a:pt x="0" y="204"/>
                </a:lnTo>
                <a:lnTo>
                  <a:pt x="17" y="204"/>
                </a:lnTo>
                <a:lnTo>
                  <a:pt x="34" y="187"/>
                </a:lnTo>
                <a:lnTo>
                  <a:pt x="68" y="170"/>
                </a:lnTo>
                <a:lnTo>
                  <a:pt x="119" y="153"/>
                </a:lnTo>
                <a:lnTo>
                  <a:pt x="187" y="136"/>
                </a:lnTo>
                <a:lnTo>
                  <a:pt x="272" y="119"/>
                </a:lnTo>
                <a:lnTo>
                  <a:pt x="356" y="102"/>
                </a:lnTo>
                <a:lnTo>
                  <a:pt x="475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3" name="Freeform 49" title=""/>
          <p:cNvSpPr/>
          <p:nvPr/>
        </p:nvSpPr>
        <p:spPr bwMode="auto">
          <a:xfrm>
            <a:off x="7323138" y="3132138"/>
            <a:ext cx="623887" cy="603250"/>
          </a:xfrm>
          <a:custGeom>
            <a:gdLst>
              <a:gd name="T0" fmla="*/ 0 w 982"/>
              <a:gd name="T1" fmla="*/ 951 h 951"/>
              <a:gd name="T2" fmla="*/ 16 w 982"/>
              <a:gd name="T3" fmla="*/ 934 h 951"/>
              <a:gd name="T4" fmla="*/ 33 w 982"/>
              <a:gd name="T5" fmla="*/ 900 h 951"/>
              <a:gd name="T6" fmla="*/ 84 w 982"/>
              <a:gd name="T7" fmla="*/ 849 h 951"/>
              <a:gd name="T8" fmla="*/ 152 w 982"/>
              <a:gd name="T9" fmla="*/ 798 h 951"/>
              <a:gd name="T10" fmla="*/ 237 w 982"/>
              <a:gd name="T11" fmla="*/ 747 h 951"/>
              <a:gd name="T12" fmla="*/ 321 w 982"/>
              <a:gd name="T13" fmla="*/ 679 h 951"/>
              <a:gd name="T14" fmla="*/ 491 w 982"/>
              <a:gd name="T15" fmla="*/ 509 h 951"/>
              <a:gd name="T16" fmla="*/ 559 w 982"/>
              <a:gd name="T17" fmla="*/ 425 h 951"/>
              <a:gd name="T18" fmla="*/ 626 w 982"/>
              <a:gd name="T19" fmla="*/ 357 h 951"/>
              <a:gd name="T20" fmla="*/ 677 w 982"/>
              <a:gd name="T21" fmla="*/ 289 h 951"/>
              <a:gd name="T22" fmla="*/ 728 w 982"/>
              <a:gd name="T23" fmla="*/ 221 h 951"/>
              <a:gd name="T24" fmla="*/ 762 w 982"/>
              <a:gd name="T25" fmla="*/ 153 h 951"/>
              <a:gd name="T26" fmla="*/ 779 w 982"/>
              <a:gd name="T27" fmla="*/ 119 h 951"/>
              <a:gd name="T28" fmla="*/ 796 w 982"/>
              <a:gd name="T29" fmla="*/ 85 h 951"/>
              <a:gd name="T30" fmla="*/ 796 w 982"/>
              <a:gd name="T31" fmla="*/ 51 h 951"/>
              <a:gd name="T32" fmla="*/ 779 w 982"/>
              <a:gd name="T33" fmla="*/ 34 h 951"/>
              <a:gd name="T34" fmla="*/ 796 w 982"/>
              <a:gd name="T35" fmla="*/ 17 h 951"/>
              <a:gd name="T36" fmla="*/ 813 w 982"/>
              <a:gd name="T37" fmla="*/ 0 h 951"/>
              <a:gd name="T38" fmla="*/ 830 w 982"/>
              <a:gd name="T39" fmla="*/ 0 h 951"/>
              <a:gd name="T40" fmla="*/ 864 w 982"/>
              <a:gd name="T41" fmla="*/ 17 h 951"/>
              <a:gd name="T42" fmla="*/ 897 w 982"/>
              <a:gd name="T43" fmla="*/ 34 h 951"/>
              <a:gd name="T44" fmla="*/ 931 w 982"/>
              <a:gd name="T45" fmla="*/ 68 h 951"/>
              <a:gd name="T46" fmla="*/ 948 w 982"/>
              <a:gd name="T47" fmla="*/ 102 h 951"/>
              <a:gd name="T48" fmla="*/ 982 w 982"/>
              <a:gd name="T49" fmla="*/ 136 h 951"/>
              <a:gd name="T50" fmla="*/ 982 w 982"/>
              <a:gd name="T51" fmla="*/ 170 h 951"/>
              <a:gd name="T52" fmla="*/ 982 w 982"/>
              <a:gd name="T53" fmla="*/ 187 h 951"/>
              <a:gd name="T54" fmla="*/ 965 w 982"/>
              <a:gd name="T55" fmla="*/ 221 h 951"/>
              <a:gd name="T56" fmla="*/ 914 w 982"/>
              <a:gd name="T57" fmla="*/ 289 h 951"/>
              <a:gd name="T58" fmla="*/ 847 w 982"/>
              <a:gd name="T59" fmla="*/ 357 h 951"/>
              <a:gd name="T60" fmla="*/ 745 w 982"/>
              <a:gd name="T61" fmla="*/ 459 h 951"/>
              <a:gd name="T62" fmla="*/ 626 w 982"/>
              <a:gd name="T63" fmla="*/ 577 h 951"/>
              <a:gd name="T64" fmla="*/ 508 w 982"/>
              <a:gd name="T65" fmla="*/ 679 h 951"/>
              <a:gd name="T66" fmla="*/ 389 w 982"/>
              <a:gd name="T67" fmla="*/ 764 h 951"/>
              <a:gd name="T68" fmla="*/ 271 w 982"/>
              <a:gd name="T69" fmla="*/ 832 h 951"/>
              <a:gd name="T70" fmla="*/ 220 w 982"/>
              <a:gd name="T71" fmla="*/ 866 h 951"/>
              <a:gd name="T72" fmla="*/ 169 w 982"/>
              <a:gd name="T73" fmla="*/ 883 h 951"/>
              <a:gd name="T74" fmla="*/ 118 w 982"/>
              <a:gd name="T75" fmla="*/ 917 h 951"/>
              <a:gd name="T76" fmla="*/ 84 w 982"/>
              <a:gd name="T77" fmla="*/ 934 h 951"/>
              <a:gd name="T78" fmla="*/ 50 w 982"/>
              <a:gd name="T79" fmla="*/ 934 h 951"/>
              <a:gd name="T80" fmla="*/ 33 w 982"/>
              <a:gd name="T81" fmla="*/ 951 h 951"/>
              <a:gd name="T82" fmla="*/ 16 w 982"/>
              <a:gd name="T83" fmla="*/ 951 h 951"/>
              <a:gd name="T84" fmla="*/ 0 w 982"/>
              <a:gd name="T85" fmla="*/ 951 h 951"/>
              <a:gd name="T86" fmla="*/ 0 w 982"/>
              <a:gd name="T87" fmla="*/ 951 h 951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982"/>
              <a:gd name="T133" fmla="*/ 0 h 951"/>
              <a:gd name="T134" fmla="*/ 982 w 982"/>
              <a:gd name="T135" fmla="*/ 951 h 951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982" h="951">
                <a:moveTo>
                  <a:pt x="0" y="951"/>
                </a:moveTo>
                <a:lnTo>
                  <a:pt x="16" y="934"/>
                </a:lnTo>
                <a:lnTo>
                  <a:pt x="33" y="900"/>
                </a:lnTo>
                <a:lnTo>
                  <a:pt x="84" y="849"/>
                </a:lnTo>
                <a:lnTo>
                  <a:pt x="152" y="798"/>
                </a:lnTo>
                <a:lnTo>
                  <a:pt x="237" y="747"/>
                </a:lnTo>
                <a:lnTo>
                  <a:pt x="321" y="679"/>
                </a:lnTo>
                <a:lnTo>
                  <a:pt x="491" y="509"/>
                </a:lnTo>
                <a:lnTo>
                  <a:pt x="559" y="425"/>
                </a:lnTo>
                <a:lnTo>
                  <a:pt x="626" y="357"/>
                </a:lnTo>
                <a:lnTo>
                  <a:pt x="677" y="289"/>
                </a:lnTo>
                <a:lnTo>
                  <a:pt x="728" y="221"/>
                </a:lnTo>
                <a:lnTo>
                  <a:pt x="762" y="153"/>
                </a:lnTo>
                <a:lnTo>
                  <a:pt x="779" y="119"/>
                </a:lnTo>
                <a:lnTo>
                  <a:pt x="796" y="85"/>
                </a:lnTo>
                <a:lnTo>
                  <a:pt x="796" y="51"/>
                </a:lnTo>
                <a:lnTo>
                  <a:pt x="779" y="34"/>
                </a:lnTo>
                <a:lnTo>
                  <a:pt x="796" y="17"/>
                </a:lnTo>
                <a:lnTo>
                  <a:pt x="813" y="0"/>
                </a:lnTo>
                <a:lnTo>
                  <a:pt x="830" y="0"/>
                </a:lnTo>
                <a:lnTo>
                  <a:pt x="864" y="17"/>
                </a:lnTo>
                <a:lnTo>
                  <a:pt x="897" y="34"/>
                </a:lnTo>
                <a:lnTo>
                  <a:pt x="931" y="68"/>
                </a:lnTo>
                <a:lnTo>
                  <a:pt x="948" y="102"/>
                </a:lnTo>
                <a:lnTo>
                  <a:pt x="982" y="136"/>
                </a:lnTo>
                <a:lnTo>
                  <a:pt x="982" y="170"/>
                </a:lnTo>
                <a:lnTo>
                  <a:pt x="982" y="187"/>
                </a:lnTo>
                <a:lnTo>
                  <a:pt x="965" y="221"/>
                </a:lnTo>
                <a:lnTo>
                  <a:pt x="914" y="289"/>
                </a:lnTo>
                <a:lnTo>
                  <a:pt x="847" y="357"/>
                </a:lnTo>
                <a:lnTo>
                  <a:pt x="745" y="459"/>
                </a:lnTo>
                <a:lnTo>
                  <a:pt x="626" y="577"/>
                </a:lnTo>
                <a:lnTo>
                  <a:pt x="508" y="679"/>
                </a:lnTo>
                <a:lnTo>
                  <a:pt x="389" y="764"/>
                </a:lnTo>
                <a:lnTo>
                  <a:pt x="271" y="832"/>
                </a:lnTo>
                <a:lnTo>
                  <a:pt x="220" y="866"/>
                </a:lnTo>
                <a:lnTo>
                  <a:pt x="169" y="883"/>
                </a:lnTo>
                <a:lnTo>
                  <a:pt x="118" y="917"/>
                </a:lnTo>
                <a:lnTo>
                  <a:pt x="84" y="934"/>
                </a:lnTo>
                <a:lnTo>
                  <a:pt x="50" y="934"/>
                </a:lnTo>
                <a:lnTo>
                  <a:pt x="33" y="951"/>
                </a:lnTo>
                <a:lnTo>
                  <a:pt x="16" y="951"/>
                </a:lnTo>
                <a:lnTo>
                  <a:pt x="0" y="95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4" name="Freeform 50" title=""/>
          <p:cNvSpPr/>
          <p:nvPr/>
        </p:nvSpPr>
        <p:spPr bwMode="auto">
          <a:xfrm>
            <a:off x="7667625" y="3487738"/>
            <a:ext cx="214313" cy="258762"/>
          </a:xfrm>
          <a:custGeom>
            <a:gdLst>
              <a:gd name="T0" fmla="*/ 305 w 338"/>
              <a:gd name="T1" fmla="*/ 391 h 408"/>
              <a:gd name="T2" fmla="*/ 288 w 338"/>
              <a:gd name="T3" fmla="*/ 408 h 408"/>
              <a:gd name="T4" fmla="*/ 271 w 338"/>
              <a:gd name="T5" fmla="*/ 408 h 408"/>
              <a:gd name="T6" fmla="*/ 254 w 338"/>
              <a:gd name="T7" fmla="*/ 408 h 408"/>
              <a:gd name="T8" fmla="*/ 220 w 338"/>
              <a:gd name="T9" fmla="*/ 374 h 408"/>
              <a:gd name="T10" fmla="*/ 186 w 338"/>
              <a:gd name="T11" fmla="*/ 357 h 408"/>
              <a:gd name="T12" fmla="*/ 135 w 338"/>
              <a:gd name="T13" fmla="*/ 306 h 408"/>
              <a:gd name="T14" fmla="*/ 101 w 338"/>
              <a:gd name="T15" fmla="*/ 255 h 408"/>
              <a:gd name="T16" fmla="*/ 50 w 338"/>
              <a:gd name="T17" fmla="*/ 187 h 408"/>
              <a:gd name="T18" fmla="*/ 34 w 338"/>
              <a:gd name="T19" fmla="*/ 102 h 408"/>
              <a:gd name="T20" fmla="*/ 0 w 338"/>
              <a:gd name="T21" fmla="*/ 0 h 408"/>
              <a:gd name="T22" fmla="*/ 84 w 338"/>
              <a:gd name="T23" fmla="*/ 34 h 408"/>
              <a:gd name="T24" fmla="*/ 152 w 338"/>
              <a:gd name="T25" fmla="*/ 68 h 408"/>
              <a:gd name="T26" fmla="*/ 203 w 338"/>
              <a:gd name="T27" fmla="*/ 102 h 408"/>
              <a:gd name="T28" fmla="*/ 254 w 338"/>
              <a:gd name="T29" fmla="*/ 136 h 408"/>
              <a:gd name="T30" fmla="*/ 288 w 338"/>
              <a:gd name="T31" fmla="*/ 187 h 408"/>
              <a:gd name="T32" fmla="*/ 322 w 338"/>
              <a:gd name="T33" fmla="*/ 238 h 408"/>
              <a:gd name="T34" fmla="*/ 322 w 338"/>
              <a:gd name="T35" fmla="*/ 272 h 408"/>
              <a:gd name="T36" fmla="*/ 338 w 338"/>
              <a:gd name="T37" fmla="*/ 306 h 408"/>
              <a:gd name="T38" fmla="*/ 322 w 338"/>
              <a:gd name="T39" fmla="*/ 357 h 408"/>
              <a:gd name="T40" fmla="*/ 322 w 338"/>
              <a:gd name="T41" fmla="*/ 374 h 408"/>
              <a:gd name="T42" fmla="*/ 305 w 338"/>
              <a:gd name="T43" fmla="*/ 391 h 408"/>
              <a:gd name="T44" fmla="*/ 305 w 338"/>
              <a:gd name="T45" fmla="*/ 391 h 40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38"/>
              <a:gd name="T70" fmla="*/ 0 h 408"/>
              <a:gd name="T71" fmla="*/ 338 w 338"/>
              <a:gd name="T72" fmla="*/ 408 h 408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38" h="408">
                <a:moveTo>
                  <a:pt x="305" y="391"/>
                </a:moveTo>
                <a:lnTo>
                  <a:pt x="288" y="408"/>
                </a:lnTo>
                <a:lnTo>
                  <a:pt x="271" y="408"/>
                </a:lnTo>
                <a:lnTo>
                  <a:pt x="254" y="408"/>
                </a:lnTo>
                <a:lnTo>
                  <a:pt x="220" y="374"/>
                </a:lnTo>
                <a:lnTo>
                  <a:pt x="186" y="357"/>
                </a:lnTo>
                <a:lnTo>
                  <a:pt x="135" y="306"/>
                </a:lnTo>
                <a:lnTo>
                  <a:pt x="101" y="255"/>
                </a:lnTo>
                <a:lnTo>
                  <a:pt x="50" y="187"/>
                </a:lnTo>
                <a:lnTo>
                  <a:pt x="34" y="102"/>
                </a:lnTo>
                <a:lnTo>
                  <a:pt x="0" y="0"/>
                </a:lnTo>
                <a:lnTo>
                  <a:pt x="84" y="34"/>
                </a:lnTo>
                <a:lnTo>
                  <a:pt x="152" y="68"/>
                </a:lnTo>
                <a:lnTo>
                  <a:pt x="203" y="102"/>
                </a:lnTo>
                <a:lnTo>
                  <a:pt x="254" y="136"/>
                </a:lnTo>
                <a:lnTo>
                  <a:pt x="288" y="187"/>
                </a:lnTo>
                <a:lnTo>
                  <a:pt x="322" y="238"/>
                </a:lnTo>
                <a:lnTo>
                  <a:pt x="322" y="272"/>
                </a:lnTo>
                <a:lnTo>
                  <a:pt x="338" y="306"/>
                </a:lnTo>
                <a:lnTo>
                  <a:pt x="322" y="357"/>
                </a:lnTo>
                <a:lnTo>
                  <a:pt x="322" y="374"/>
                </a:lnTo>
                <a:lnTo>
                  <a:pt x="305" y="39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5" name="Freeform 51" title=""/>
          <p:cNvSpPr/>
          <p:nvPr/>
        </p:nvSpPr>
        <p:spPr bwMode="auto">
          <a:xfrm>
            <a:off x="7183438" y="3294063"/>
            <a:ext cx="1150937" cy="850900"/>
          </a:xfrm>
          <a:custGeom>
            <a:gdLst>
              <a:gd name="T0" fmla="*/ 1085 w 1813"/>
              <a:gd name="T1" fmla="*/ 781 h 1341"/>
              <a:gd name="T2" fmla="*/ 1271 w 1813"/>
              <a:gd name="T3" fmla="*/ 560 h 1341"/>
              <a:gd name="T4" fmla="*/ 1390 w 1813"/>
              <a:gd name="T5" fmla="*/ 373 h 1341"/>
              <a:gd name="T6" fmla="*/ 1457 w 1813"/>
              <a:gd name="T7" fmla="*/ 237 h 1341"/>
              <a:gd name="T8" fmla="*/ 1457 w 1813"/>
              <a:gd name="T9" fmla="*/ 204 h 1341"/>
              <a:gd name="T10" fmla="*/ 1373 w 1813"/>
              <a:gd name="T11" fmla="*/ 187 h 1341"/>
              <a:gd name="T12" fmla="*/ 1237 w 1813"/>
              <a:gd name="T13" fmla="*/ 187 h 1341"/>
              <a:gd name="T14" fmla="*/ 1034 w 1813"/>
              <a:gd name="T15" fmla="*/ 204 h 1341"/>
              <a:gd name="T16" fmla="*/ 932 w 1813"/>
              <a:gd name="T17" fmla="*/ 102 h 1341"/>
              <a:gd name="T18" fmla="*/ 1135 w 1813"/>
              <a:gd name="T19" fmla="*/ 102 h 1341"/>
              <a:gd name="T20" fmla="*/ 1305 w 1813"/>
              <a:gd name="T21" fmla="*/ 85 h 1341"/>
              <a:gd name="T22" fmla="*/ 1423 w 1813"/>
              <a:gd name="T23" fmla="*/ 51 h 1341"/>
              <a:gd name="T24" fmla="*/ 1508 w 1813"/>
              <a:gd name="T25" fmla="*/ 17 h 1341"/>
              <a:gd name="T26" fmla="*/ 1576 w 1813"/>
              <a:gd name="T27" fmla="*/ 0 h 1341"/>
              <a:gd name="T28" fmla="*/ 1627 w 1813"/>
              <a:gd name="T29" fmla="*/ 17 h 1341"/>
              <a:gd name="T30" fmla="*/ 1745 w 1813"/>
              <a:gd name="T31" fmla="*/ 102 h 1341"/>
              <a:gd name="T32" fmla="*/ 1796 w 1813"/>
              <a:gd name="T33" fmla="*/ 153 h 1341"/>
              <a:gd name="T34" fmla="*/ 1796 w 1813"/>
              <a:gd name="T35" fmla="*/ 204 h 1341"/>
              <a:gd name="T36" fmla="*/ 1762 w 1813"/>
              <a:gd name="T37" fmla="*/ 220 h 1341"/>
              <a:gd name="T38" fmla="*/ 1728 w 1813"/>
              <a:gd name="T39" fmla="*/ 254 h 1341"/>
              <a:gd name="T40" fmla="*/ 1678 w 1813"/>
              <a:gd name="T41" fmla="*/ 305 h 1341"/>
              <a:gd name="T42" fmla="*/ 1610 w 1813"/>
              <a:gd name="T43" fmla="*/ 390 h 1341"/>
              <a:gd name="T44" fmla="*/ 1542 w 1813"/>
              <a:gd name="T45" fmla="*/ 492 h 1341"/>
              <a:gd name="T46" fmla="*/ 1339 w 1813"/>
              <a:gd name="T47" fmla="*/ 764 h 1341"/>
              <a:gd name="T48" fmla="*/ 1068 w 1813"/>
              <a:gd name="T49" fmla="*/ 985 h 1341"/>
              <a:gd name="T50" fmla="*/ 763 w 1813"/>
              <a:gd name="T51" fmla="*/ 1171 h 1341"/>
              <a:gd name="T52" fmla="*/ 390 w 1813"/>
              <a:gd name="T53" fmla="*/ 1273 h 1341"/>
              <a:gd name="T54" fmla="*/ 221 w 1813"/>
              <a:gd name="T55" fmla="*/ 1324 h 1341"/>
              <a:gd name="T56" fmla="*/ 102 w 1813"/>
              <a:gd name="T57" fmla="*/ 1341 h 1341"/>
              <a:gd name="T58" fmla="*/ 34 w 1813"/>
              <a:gd name="T59" fmla="*/ 1341 h 1341"/>
              <a:gd name="T60" fmla="*/ 0 w 1813"/>
              <a:gd name="T61" fmla="*/ 1341 h 1341"/>
              <a:gd name="T62" fmla="*/ 17 w 1813"/>
              <a:gd name="T63" fmla="*/ 1324 h 1341"/>
              <a:gd name="T64" fmla="*/ 85 w 1813"/>
              <a:gd name="T65" fmla="*/ 1290 h 1341"/>
              <a:gd name="T66" fmla="*/ 187 w 1813"/>
              <a:gd name="T67" fmla="*/ 1239 h 1341"/>
              <a:gd name="T68" fmla="*/ 356 w 1813"/>
              <a:gd name="T69" fmla="*/ 1188 h 1341"/>
              <a:gd name="T70" fmla="*/ 695 w 1813"/>
              <a:gd name="T71" fmla="*/ 1052 h 1341"/>
              <a:gd name="T72" fmla="*/ 966 w 1813"/>
              <a:gd name="T73" fmla="*/ 883 h 134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813"/>
              <a:gd name="T112" fmla="*/ 0 h 1341"/>
              <a:gd name="T113" fmla="*/ 1813 w 1813"/>
              <a:gd name="T114" fmla="*/ 1341 h 1341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813" h="1341">
                <a:moveTo>
                  <a:pt x="966" y="883"/>
                </a:moveTo>
                <a:lnTo>
                  <a:pt x="1085" y="781"/>
                </a:lnTo>
                <a:lnTo>
                  <a:pt x="1186" y="662"/>
                </a:lnTo>
                <a:lnTo>
                  <a:pt x="1271" y="560"/>
                </a:lnTo>
                <a:lnTo>
                  <a:pt x="1339" y="458"/>
                </a:lnTo>
                <a:lnTo>
                  <a:pt x="1390" y="373"/>
                </a:lnTo>
                <a:lnTo>
                  <a:pt x="1440" y="305"/>
                </a:lnTo>
                <a:lnTo>
                  <a:pt x="1457" y="237"/>
                </a:lnTo>
                <a:lnTo>
                  <a:pt x="1457" y="204"/>
                </a:lnTo>
                <a:lnTo>
                  <a:pt x="1423" y="204"/>
                </a:lnTo>
                <a:lnTo>
                  <a:pt x="1373" y="187"/>
                </a:lnTo>
                <a:lnTo>
                  <a:pt x="1322" y="187"/>
                </a:lnTo>
                <a:lnTo>
                  <a:pt x="1237" y="187"/>
                </a:lnTo>
                <a:lnTo>
                  <a:pt x="1135" y="204"/>
                </a:lnTo>
                <a:lnTo>
                  <a:pt x="1034" y="204"/>
                </a:lnTo>
                <a:lnTo>
                  <a:pt x="898" y="204"/>
                </a:lnTo>
                <a:lnTo>
                  <a:pt x="932" y="102"/>
                </a:lnTo>
                <a:lnTo>
                  <a:pt x="1034" y="102"/>
                </a:lnTo>
                <a:lnTo>
                  <a:pt x="1135" y="102"/>
                </a:lnTo>
                <a:lnTo>
                  <a:pt x="1220" y="102"/>
                </a:lnTo>
                <a:lnTo>
                  <a:pt x="1305" y="85"/>
                </a:lnTo>
                <a:lnTo>
                  <a:pt x="1373" y="68"/>
                </a:lnTo>
                <a:lnTo>
                  <a:pt x="1423" y="51"/>
                </a:lnTo>
                <a:lnTo>
                  <a:pt x="1474" y="34"/>
                </a:lnTo>
                <a:lnTo>
                  <a:pt x="1508" y="17"/>
                </a:lnTo>
                <a:lnTo>
                  <a:pt x="1542" y="0"/>
                </a:lnTo>
                <a:lnTo>
                  <a:pt x="1576" y="0"/>
                </a:lnTo>
                <a:lnTo>
                  <a:pt x="1593" y="0"/>
                </a:lnTo>
                <a:lnTo>
                  <a:pt x="1627" y="17"/>
                </a:lnTo>
                <a:lnTo>
                  <a:pt x="1711" y="68"/>
                </a:lnTo>
                <a:lnTo>
                  <a:pt x="1745" y="102"/>
                </a:lnTo>
                <a:lnTo>
                  <a:pt x="1779" y="136"/>
                </a:lnTo>
                <a:lnTo>
                  <a:pt x="1796" y="153"/>
                </a:lnTo>
                <a:lnTo>
                  <a:pt x="1813" y="170"/>
                </a:lnTo>
                <a:lnTo>
                  <a:pt x="1796" y="204"/>
                </a:lnTo>
                <a:lnTo>
                  <a:pt x="1779" y="220"/>
                </a:lnTo>
                <a:lnTo>
                  <a:pt x="1762" y="220"/>
                </a:lnTo>
                <a:lnTo>
                  <a:pt x="1745" y="237"/>
                </a:lnTo>
                <a:lnTo>
                  <a:pt x="1728" y="254"/>
                </a:lnTo>
                <a:lnTo>
                  <a:pt x="1694" y="271"/>
                </a:lnTo>
                <a:lnTo>
                  <a:pt x="1678" y="305"/>
                </a:lnTo>
                <a:lnTo>
                  <a:pt x="1644" y="339"/>
                </a:lnTo>
                <a:lnTo>
                  <a:pt x="1610" y="390"/>
                </a:lnTo>
                <a:lnTo>
                  <a:pt x="1576" y="441"/>
                </a:lnTo>
                <a:lnTo>
                  <a:pt x="1542" y="492"/>
                </a:lnTo>
                <a:lnTo>
                  <a:pt x="1440" y="628"/>
                </a:lnTo>
                <a:lnTo>
                  <a:pt x="1339" y="764"/>
                </a:lnTo>
                <a:lnTo>
                  <a:pt x="1220" y="866"/>
                </a:lnTo>
                <a:lnTo>
                  <a:pt x="1068" y="985"/>
                </a:lnTo>
                <a:lnTo>
                  <a:pt x="915" y="1086"/>
                </a:lnTo>
                <a:lnTo>
                  <a:pt x="763" y="1171"/>
                </a:lnTo>
                <a:lnTo>
                  <a:pt x="576" y="1222"/>
                </a:lnTo>
                <a:lnTo>
                  <a:pt x="390" y="1273"/>
                </a:lnTo>
                <a:lnTo>
                  <a:pt x="305" y="1307"/>
                </a:lnTo>
                <a:lnTo>
                  <a:pt x="221" y="1324"/>
                </a:lnTo>
                <a:lnTo>
                  <a:pt x="153" y="1324"/>
                </a:lnTo>
                <a:lnTo>
                  <a:pt x="102" y="1341"/>
                </a:lnTo>
                <a:lnTo>
                  <a:pt x="51" y="1341"/>
                </a:lnTo>
                <a:lnTo>
                  <a:pt x="34" y="1341"/>
                </a:lnTo>
                <a:lnTo>
                  <a:pt x="0" y="1341"/>
                </a:lnTo>
                <a:lnTo>
                  <a:pt x="17" y="1324"/>
                </a:lnTo>
                <a:lnTo>
                  <a:pt x="34" y="1307"/>
                </a:lnTo>
                <a:lnTo>
                  <a:pt x="85" y="1290"/>
                </a:lnTo>
                <a:lnTo>
                  <a:pt x="136" y="1273"/>
                </a:lnTo>
                <a:lnTo>
                  <a:pt x="187" y="1239"/>
                </a:lnTo>
                <a:lnTo>
                  <a:pt x="271" y="1222"/>
                </a:lnTo>
                <a:lnTo>
                  <a:pt x="356" y="1188"/>
                </a:lnTo>
                <a:lnTo>
                  <a:pt x="542" y="1120"/>
                </a:lnTo>
                <a:lnTo>
                  <a:pt x="695" y="1052"/>
                </a:lnTo>
                <a:lnTo>
                  <a:pt x="847" y="968"/>
                </a:lnTo>
                <a:lnTo>
                  <a:pt x="966" y="88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5" name="Freeform 41" title=""/>
          <p:cNvSpPr/>
          <p:nvPr/>
        </p:nvSpPr>
        <p:spPr bwMode="auto">
          <a:xfrm>
            <a:off x="7462838" y="2301875"/>
            <a:ext cx="171450" cy="992188"/>
          </a:xfrm>
          <a:custGeom>
            <a:gdLst>
              <a:gd name="T0" fmla="*/ 237 w 271"/>
              <a:gd name="T1" fmla="*/ 221 h 1562"/>
              <a:gd name="T2" fmla="*/ 237 w 271"/>
              <a:gd name="T3" fmla="*/ 254 h 1562"/>
              <a:gd name="T4" fmla="*/ 220 w 271"/>
              <a:gd name="T5" fmla="*/ 288 h 1562"/>
              <a:gd name="T6" fmla="*/ 220 w 271"/>
              <a:gd name="T7" fmla="*/ 339 h 1562"/>
              <a:gd name="T8" fmla="*/ 220 w 271"/>
              <a:gd name="T9" fmla="*/ 407 h 1562"/>
              <a:gd name="T10" fmla="*/ 203 w 271"/>
              <a:gd name="T11" fmla="*/ 458 h 1562"/>
              <a:gd name="T12" fmla="*/ 203 w 271"/>
              <a:gd name="T13" fmla="*/ 509 h 1562"/>
              <a:gd name="T14" fmla="*/ 203 w 271"/>
              <a:gd name="T15" fmla="*/ 560 h 1562"/>
              <a:gd name="T16" fmla="*/ 203 w 271"/>
              <a:gd name="T17" fmla="*/ 628 h 1562"/>
              <a:gd name="T18" fmla="*/ 203 w 271"/>
              <a:gd name="T19" fmla="*/ 696 h 1562"/>
              <a:gd name="T20" fmla="*/ 203 w 271"/>
              <a:gd name="T21" fmla="*/ 781 h 1562"/>
              <a:gd name="T22" fmla="*/ 203 w 271"/>
              <a:gd name="T23" fmla="*/ 866 h 1562"/>
              <a:gd name="T24" fmla="*/ 203 w 271"/>
              <a:gd name="T25" fmla="*/ 968 h 1562"/>
              <a:gd name="T26" fmla="*/ 203 w 271"/>
              <a:gd name="T27" fmla="*/ 1052 h 1562"/>
              <a:gd name="T28" fmla="*/ 186 w 271"/>
              <a:gd name="T29" fmla="*/ 1154 h 1562"/>
              <a:gd name="T30" fmla="*/ 186 w 271"/>
              <a:gd name="T31" fmla="*/ 1222 h 1562"/>
              <a:gd name="T32" fmla="*/ 186 w 271"/>
              <a:gd name="T33" fmla="*/ 1290 h 1562"/>
              <a:gd name="T34" fmla="*/ 186 w 271"/>
              <a:gd name="T35" fmla="*/ 1358 h 1562"/>
              <a:gd name="T36" fmla="*/ 169 w 271"/>
              <a:gd name="T37" fmla="*/ 1409 h 1562"/>
              <a:gd name="T38" fmla="*/ 169 w 271"/>
              <a:gd name="T39" fmla="*/ 1443 h 1562"/>
              <a:gd name="T40" fmla="*/ 169 w 271"/>
              <a:gd name="T41" fmla="*/ 1477 h 1562"/>
              <a:gd name="T42" fmla="*/ 152 w 271"/>
              <a:gd name="T43" fmla="*/ 1511 h 1562"/>
              <a:gd name="T44" fmla="*/ 135 w 271"/>
              <a:gd name="T45" fmla="*/ 1545 h 1562"/>
              <a:gd name="T46" fmla="*/ 118 w 271"/>
              <a:gd name="T47" fmla="*/ 1562 h 1562"/>
              <a:gd name="T48" fmla="*/ 118 w 271"/>
              <a:gd name="T49" fmla="*/ 1562 h 1562"/>
              <a:gd name="T50" fmla="*/ 101 w 271"/>
              <a:gd name="T51" fmla="*/ 1562 h 1562"/>
              <a:gd name="T52" fmla="*/ 84 w 271"/>
              <a:gd name="T53" fmla="*/ 1545 h 1562"/>
              <a:gd name="T54" fmla="*/ 84 w 271"/>
              <a:gd name="T55" fmla="*/ 1511 h 1562"/>
              <a:gd name="T56" fmla="*/ 68 w 271"/>
              <a:gd name="T57" fmla="*/ 1460 h 1562"/>
              <a:gd name="T58" fmla="*/ 51 w 271"/>
              <a:gd name="T59" fmla="*/ 1392 h 1562"/>
              <a:gd name="T60" fmla="*/ 51 w 271"/>
              <a:gd name="T61" fmla="*/ 1324 h 1562"/>
              <a:gd name="T62" fmla="*/ 51 w 271"/>
              <a:gd name="T63" fmla="*/ 1239 h 1562"/>
              <a:gd name="T64" fmla="*/ 68 w 271"/>
              <a:gd name="T65" fmla="*/ 1137 h 1562"/>
              <a:gd name="T66" fmla="*/ 84 w 271"/>
              <a:gd name="T67" fmla="*/ 1018 h 1562"/>
              <a:gd name="T68" fmla="*/ 84 w 271"/>
              <a:gd name="T69" fmla="*/ 900 h 1562"/>
              <a:gd name="T70" fmla="*/ 101 w 271"/>
              <a:gd name="T71" fmla="*/ 645 h 1562"/>
              <a:gd name="T72" fmla="*/ 101 w 271"/>
              <a:gd name="T73" fmla="*/ 526 h 1562"/>
              <a:gd name="T74" fmla="*/ 101 w 271"/>
              <a:gd name="T75" fmla="*/ 424 h 1562"/>
              <a:gd name="T76" fmla="*/ 101 w 271"/>
              <a:gd name="T77" fmla="*/ 322 h 1562"/>
              <a:gd name="T78" fmla="*/ 84 w 271"/>
              <a:gd name="T79" fmla="*/ 254 h 1562"/>
              <a:gd name="T80" fmla="*/ 84 w 271"/>
              <a:gd name="T81" fmla="*/ 187 h 1562"/>
              <a:gd name="T82" fmla="*/ 68 w 271"/>
              <a:gd name="T83" fmla="*/ 119 h 1562"/>
              <a:gd name="T84" fmla="*/ 51 w 271"/>
              <a:gd name="T85" fmla="*/ 85 h 1562"/>
              <a:gd name="T86" fmla="*/ 34 w 271"/>
              <a:gd name="T87" fmla="*/ 51 h 1562"/>
              <a:gd name="T88" fmla="*/ 17 w 271"/>
              <a:gd name="T89" fmla="*/ 51 h 1562"/>
              <a:gd name="T90" fmla="*/ 0 w 271"/>
              <a:gd name="T91" fmla="*/ 34 h 1562"/>
              <a:gd name="T92" fmla="*/ 0 w 271"/>
              <a:gd name="T93" fmla="*/ 17 h 1562"/>
              <a:gd name="T94" fmla="*/ 17 w 271"/>
              <a:gd name="T95" fmla="*/ 0 h 1562"/>
              <a:gd name="T96" fmla="*/ 34 w 271"/>
              <a:gd name="T97" fmla="*/ 0 h 1562"/>
              <a:gd name="T98" fmla="*/ 68 w 271"/>
              <a:gd name="T99" fmla="*/ 0 h 1562"/>
              <a:gd name="T100" fmla="*/ 101 w 271"/>
              <a:gd name="T101" fmla="*/ 17 h 1562"/>
              <a:gd name="T102" fmla="*/ 152 w 271"/>
              <a:gd name="T103" fmla="*/ 34 h 1562"/>
              <a:gd name="T104" fmla="*/ 186 w 271"/>
              <a:gd name="T105" fmla="*/ 68 h 1562"/>
              <a:gd name="T106" fmla="*/ 220 w 271"/>
              <a:gd name="T107" fmla="*/ 85 h 1562"/>
              <a:gd name="T108" fmla="*/ 254 w 271"/>
              <a:gd name="T109" fmla="*/ 102 h 1562"/>
              <a:gd name="T110" fmla="*/ 271 w 271"/>
              <a:gd name="T111" fmla="*/ 119 h 1562"/>
              <a:gd name="T112" fmla="*/ 254 w 271"/>
              <a:gd name="T113" fmla="*/ 170 h 1562"/>
              <a:gd name="T114" fmla="*/ 237 w 271"/>
              <a:gd name="T115" fmla="*/ 221 h 1562"/>
              <a:gd name="T116" fmla="*/ 237 w 271"/>
              <a:gd name="T117" fmla="*/ 221 h 156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271"/>
              <a:gd name="T178" fmla="*/ 0 h 1562"/>
              <a:gd name="T179" fmla="*/ 271 w 271"/>
              <a:gd name="T180" fmla="*/ 1562 h 1562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271" h="1562">
                <a:moveTo>
                  <a:pt x="237" y="221"/>
                </a:moveTo>
                <a:lnTo>
                  <a:pt x="237" y="254"/>
                </a:lnTo>
                <a:lnTo>
                  <a:pt x="220" y="288"/>
                </a:lnTo>
                <a:lnTo>
                  <a:pt x="220" y="339"/>
                </a:lnTo>
                <a:lnTo>
                  <a:pt x="220" y="407"/>
                </a:lnTo>
                <a:lnTo>
                  <a:pt x="203" y="458"/>
                </a:lnTo>
                <a:lnTo>
                  <a:pt x="203" y="509"/>
                </a:lnTo>
                <a:lnTo>
                  <a:pt x="203" y="560"/>
                </a:lnTo>
                <a:lnTo>
                  <a:pt x="203" y="628"/>
                </a:lnTo>
                <a:lnTo>
                  <a:pt x="203" y="696"/>
                </a:lnTo>
                <a:lnTo>
                  <a:pt x="203" y="781"/>
                </a:lnTo>
                <a:lnTo>
                  <a:pt x="203" y="866"/>
                </a:lnTo>
                <a:lnTo>
                  <a:pt x="203" y="968"/>
                </a:lnTo>
                <a:lnTo>
                  <a:pt x="203" y="1052"/>
                </a:lnTo>
                <a:lnTo>
                  <a:pt x="186" y="1154"/>
                </a:lnTo>
                <a:lnTo>
                  <a:pt x="186" y="1222"/>
                </a:lnTo>
                <a:lnTo>
                  <a:pt x="186" y="1290"/>
                </a:lnTo>
                <a:lnTo>
                  <a:pt x="186" y="1358"/>
                </a:lnTo>
                <a:lnTo>
                  <a:pt x="169" y="1409"/>
                </a:lnTo>
                <a:lnTo>
                  <a:pt x="169" y="1443"/>
                </a:lnTo>
                <a:lnTo>
                  <a:pt x="169" y="1477"/>
                </a:lnTo>
                <a:lnTo>
                  <a:pt x="152" y="1511"/>
                </a:lnTo>
                <a:lnTo>
                  <a:pt x="135" y="1545"/>
                </a:lnTo>
                <a:lnTo>
                  <a:pt x="118" y="1562"/>
                </a:lnTo>
                <a:lnTo>
                  <a:pt x="101" y="1562"/>
                </a:lnTo>
                <a:lnTo>
                  <a:pt x="84" y="1545"/>
                </a:lnTo>
                <a:lnTo>
                  <a:pt x="84" y="1511"/>
                </a:lnTo>
                <a:lnTo>
                  <a:pt x="68" y="1460"/>
                </a:lnTo>
                <a:lnTo>
                  <a:pt x="51" y="1392"/>
                </a:lnTo>
                <a:lnTo>
                  <a:pt x="51" y="1324"/>
                </a:lnTo>
                <a:lnTo>
                  <a:pt x="51" y="1239"/>
                </a:lnTo>
                <a:lnTo>
                  <a:pt x="68" y="1137"/>
                </a:lnTo>
                <a:lnTo>
                  <a:pt x="84" y="1018"/>
                </a:lnTo>
                <a:lnTo>
                  <a:pt x="84" y="900"/>
                </a:lnTo>
                <a:lnTo>
                  <a:pt x="101" y="645"/>
                </a:lnTo>
                <a:lnTo>
                  <a:pt x="101" y="526"/>
                </a:lnTo>
                <a:lnTo>
                  <a:pt x="101" y="424"/>
                </a:lnTo>
                <a:lnTo>
                  <a:pt x="101" y="322"/>
                </a:lnTo>
                <a:lnTo>
                  <a:pt x="84" y="254"/>
                </a:lnTo>
                <a:lnTo>
                  <a:pt x="84" y="187"/>
                </a:lnTo>
                <a:lnTo>
                  <a:pt x="68" y="119"/>
                </a:lnTo>
                <a:lnTo>
                  <a:pt x="51" y="85"/>
                </a:lnTo>
                <a:lnTo>
                  <a:pt x="34" y="51"/>
                </a:lnTo>
                <a:lnTo>
                  <a:pt x="17" y="51"/>
                </a:lnTo>
                <a:lnTo>
                  <a:pt x="0" y="34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68" y="0"/>
                </a:lnTo>
                <a:lnTo>
                  <a:pt x="101" y="17"/>
                </a:lnTo>
                <a:lnTo>
                  <a:pt x="152" y="34"/>
                </a:lnTo>
                <a:lnTo>
                  <a:pt x="186" y="68"/>
                </a:lnTo>
                <a:lnTo>
                  <a:pt x="220" y="85"/>
                </a:lnTo>
                <a:lnTo>
                  <a:pt x="254" y="102"/>
                </a:lnTo>
                <a:lnTo>
                  <a:pt x="271" y="119"/>
                </a:lnTo>
                <a:lnTo>
                  <a:pt x="254" y="170"/>
                </a:lnTo>
                <a:lnTo>
                  <a:pt x="237" y="22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1" name="Freeform 47" title=""/>
          <p:cNvSpPr/>
          <p:nvPr/>
        </p:nvSpPr>
        <p:spPr bwMode="auto">
          <a:xfrm>
            <a:off x="7043738" y="2657475"/>
            <a:ext cx="527050" cy="560388"/>
          </a:xfrm>
          <a:custGeom>
            <a:gdLst>
              <a:gd name="T0" fmla="*/ 220 w 830"/>
              <a:gd name="T1" fmla="*/ 781 h 883"/>
              <a:gd name="T2" fmla="*/ 136 w 830"/>
              <a:gd name="T3" fmla="*/ 832 h 883"/>
              <a:gd name="T4" fmla="*/ 51 w 830"/>
              <a:gd name="T5" fmla="*/ 866 h 883"/>
              <a:gd name="T6" fmla="*/ 17 w 830"/>
              <a:gd name="T7" fmla="*/ 883 h 883"/>
              <a:gd name="T8" fmla="*/ 0 w 830"/>
              <a:gd name="T9" fmla="*/ 866 h 883"/>
              <a:gd name="T10" fmla="*/ 0 w 830"/>
              <a:gd name="T11" fmla="*/ 866 h 883"/>
              <a:gd name="T12" fmla="*/ 0 w 830"/>
              <a:gd name="T13" fmla="*/ 849 h 883"/>
              <a:gd name="T14" fmla="*/ 17 w 830"/>
              <a:gd name="T15" fmla="*/ 832 h 883"/>
              <a:gd name="T16" fmla="*/ 34 w 830"/>
              <a:gd name="T17" fmla="*/ 815 h 883"/>
              <a:gd name="T18" fmla="*/ 68 w 830"/>
              <a:gd name="T19" fmla="*/ 781 h 883"/>
              <a:gd name="T20" fmla="*/ 102 w 830"/>
              <a:gd name="T21" fmla="*/ 747 h 883"/>
              <a:gd name="T22" fmla="*/ 203 w 830"/>
              <a:gd name="T23" fmla="*/ 662 h 883"/>
              <a:gd name="T24" fmla="*/ 254 w 830"/>
              <a:gd name="T25" fmla="*/ 628 h 883"/>
              <a:gd name="T26" fmla="*/ 322 w 830"/>
              <a:gd name="T27" fmla="*/ 560 h 883"/>
              <a:gd name="T28" fmla="*/ 390 w 830"/>
              <a:gd name="T29" fmla="*/ 492 h 883"/>
              <a:gd name="T30" fmla="*/ 457 w 830"/>
              <a:gd name="T31" fmla="*/ 425 h 883"/>
              <a:gd name="T32" fmla="*/ 525 w 830"/>
              <a:gd name="T33" fmla="*/ 340 h 883"/>
              <a:gd name="T34" fmla="*/ 593 w 830"/>
              <a:gd name="T35" fmla="*/ 238 h 883"/>
              <a:gd name="T36" fmla="*/ 678 w 830"/>
              <a:gd name="T37" fmla="*/ 119 h 883"/>
              <a:gd name="T38" fmla="*/ 745 w 830"/>
              <a:gd name="T39" fmla="*/ 0 h 883"/>
              <a:gd name="T40" fmla="*/ 830 w 830"/>
              <a:gd name="T41" fmla="*/ 170 h 883"/>
              <a:gd name="T42" fmla="*/ 745 w 830"/>
              <a:gd name="T43" fmla="*/ 272 h 883"/>
              <a:gd name="T44" fmla="*/ 661 w 830"/>
              <a:gd name="T45" fmla="*/ 391 h 883"/>
              <a:gd name="T46" fmla="*/ 576 w 830"/>
              <a:gd name="T47" fmla="*/ 475 h 883"/>
              <a:gd name="T48" fmla="*/ 491 w 830"/>
              <a:gd name="T49" fmla="*/ 560 h 883"/>
              <a:gd name="T50" fmla="*/ 424 w 830"/>
              <a:gd name="T51" fmla="*/ 628 h 883"/>
              <a:gd name="T52" fmla="*/ 356 w 830"/>
              <a:gd name="T53" fmla="*/ 696 h 883"/>
              <a:gd name="T54" fmla="*/ 288 w 830"/>
              <a:gd name="T55" fmla="*/ 747 h 883"/>
              <a:gd name="T56" fmla="*/ 220 w 830"/>
              <a:gd name="T57" fmla="*/ 781 h 883"/>
              <a:gd name="T58" fmla="*/ 220 w 830"/>
              <a:gd name="T59" fmla="*/ 781 h 883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830"/>
              <a:gd name="T91" fmla="*/ 0 h 883"/>
              <a:gd name="T92" fmla="*/ 830 w 830"/>
              <a:gd name="T93" fmla="*/ 883 h 883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830" h="883">
                <a:moveTo>
                  <a:pt x="220" y="781"/>
                </a:moveTo>
                <a:lnTo>
                  <a:pt x="136" y="832"/>
                </a:lnTo>
                <a:lnTo>
                  <a:pt x="51" y="866"/>
                </a:lnTo>
                <a:lnTo>
                  <a:pt x="17" y="883"/>
                </a:lnTo>
                <a:lnTo>
                  <a:pt x="0" y="866"/>
                </a:lnTo>
                <a:lnTo>
                  <a:pt x="0" y="849"/>
                </a:lnTo>
                <a:lnTo>
                  <a:pt x="17" y="832"/>
                </a:lnTo>
                <a:lnTo>
                  <a:pt x="34" y="815"/>
                </a:lnTo>
                <a:lnTo>
                  <a:pt x="68" y="781"/>
                </a:lnTo>
                <a:lnTo>
                  <a:pt x="102" y="747"/>
                </a:lnTo>
                <a:lnTo>
                  <a:pt x="203" y="662"/>
                </a:lnTo>
                <a:lnTo>
                  <a:pt x="254" y="628"/>
                </a:lnTo>
                <a:lnTo>
                  <a:pt x="322" y="560"/>
                </a:lnTo>
                <a:lnTo>
                  <a:pt x="390" y="492"/>
                </a:lnTo>
                <a:lnTo>
                  <a:pt x="457" y="425"/>
                </a:lnTo>
                <a:lnTo>
                  <a:pt x="525" y="340"/>
                </a:lnTo>
                <a:lnTo>
                  <a:pt x="593" y="238"/>
                </a:lnTo>
                <a:lnTo>
                  <a:pt x="678" y="119"/>
                </a:lnTo>
                <a:lnTo>
                  <a:pt x="745" y="0"/>
                </a:lnTo>
                <a:lnTo>
                  <a:pt x="830" y="170"/>
                </a:lnTo>
                <a:lnTo>
                  <a:pt x="745" y="272"/>
                </a:lnTo>
                <a:lnTo>
                  <a:pt x="661" y="391"/>
                </a:lnTo>
                <a:lnTo>
                  <a:pt x="576" y="475"/>
                </a:lnTo>
                <a:lnTo>
                  <a:pt x="491" y="560"/>
                </a:lnTo>
                <a:lnTo>
                  <a:pt x="424" y="628"/>
                </a:lnTo>
                <a:lnTo>
                  <a:pt x="356" y="696"/>
                </a:lnTo>
                <a:lnTo>
                  <a:pt x="288" y="747"/>
                </a:lnTo>
                <a:lnTo>
                  <a:pt x="220" y="78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2" name="Freeform 48" title=""/>
          <p:cNvSpPr/>
          <p:nvPr/>
        </p:nvSpPr>
        <p:spPr bwMode="auto">
          <a:xfrm>
            <a:off x="7570788" y="2819400"/>
            <a:ext cx="214312" cy="193675"/>
          </a:xfrm>
          <a:custGeom>
            <a:gdLst>
              <a:gd name="T0" fmla="*/ 339 w 339"/>
              <a:gd name="T1" fmla="*/ 237 h 305"/>
              <a:gd name="T2" fmla="*/ 339 w 339"/>
              <a:gd name="T3" fmla="*/ 254 h 305"/>
              <a:gd name="T4" fmla="*/ 322 w 339"/>
              <a:gd name="T5" fmla="*/ 271 h 305"/>
              <a:gd name="T6" fmla="*/ 322 w 339"/>
              <a:gd name="T7" fmla="*/ 305 h 305"/>
              <a:gd name="T8" fmla="*/ 305 w 339"/>
              <a:gd name="T9" fmla="*/ 305 h 305"/>
              <a:gd name="T10" fmla="*/ 288 w 339"/>
              <a:gd name="T11" fmla="*/ 288 h 305"/>
              <a:gd name="T12" fmla="*/ 271 w 339"/>
              <a:gd name="T13" fmla="*/ 271 h 305"/>
              <a:gd name="T14" fmla="*/ 220 w 339"/>
              <a:gd name="T15" fmla="*/ 237 h 305"/>
              <a:gd name="T16" fmla="*/ 187 w 339"/>
              <a:gd name="T17" fmla="*/ 203 h 305"/>
              <a:gd name="T18" fmla="*/ 136 w 339"/>
              <a:gd name="T19" fmla="*/ 153 h 305"/>
              <a:gd name="T20" fmla="*/ 68 w 339"/>
              <a:gd name="T21" fmla="*/ 85 h 305"/>
              <a:gd name="T22" fmla="*/ 0 w 339"/>
              <a:gd name="T23" fmla="*/ 17 h 305"/>
              <a:gd name="T24" fmla="*/ 85 w 339"/>
              <a:gd name="T25" fmla="*/ 17 h 305"/>
              <a:gd name="T26" fmla="*/ 136 w 339"/>
              <a:gd name="T27" fmla="*/ 0 h 305"/>
              <a:gd name="T28" fmla="*/ 187 w 339"/>
              <a:gd name="T29" fmla="*/ 17 h 305"/>
              <a:gd name="T30" fmla="*/ 220 w 339"/>
              <a:gd name="T31" fmla="*/ 34 h 305"/>
              <a:gd name="T32" fmla="*/ 254 w 339"/>
              <a:gd name="T33" fmla="*/ 51 h 305"/>
              <a:gd name="T34" fmla="*/ 322 w 339"/>
              <a:gd name="T35" fmla="*/ 102 h 305"/>
              <a:gd name="T36" fmla="*/ 339 w 339"/>
              <a:gd name="T37" fmla="*/ 136 h 305"/>
              <a:gd name="T38" fmla="*/ 339 w 339"/>
              <a:gd name="T39" fmla="*/ 170 h 305"/>
              <a:gd name="T40" fmla="*/ 339 w 339"/>
              <a:gd name="T41" fmla="*/ 203 h 305"/>
              <a:gd name="T42" fmla="*/ 339 w 339"/>
              <a:gd name="T43" fmla="*/ 237 h 305"/>
              <a:gd name="T44" fmla="*/ 339 w 339"/>
              <a:gd name="T45" fmla="*/ 237 h 30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39"/>
              <a:gd name="T70" fmla="*/ 0 h 305"/>
              <a:gd name="T71" fmla="*/ 339 w 339"/>
              <a:gd name="T72" fmla="*/ 305 h 305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39" h="305">
                <a:moveTo>
                  <a:pt x="339" y="237"/>
                </a:moveTo>
                <a:lnTo>
                  <a:pt x="339" y="254"/>
                </a:lnTo>
                <a:lnTo>
                  <a:pt x="322" y="271"/>
                </a:lnTo>
                <a:lnTo>
                  <a:pt x="322" y="305"/>
                </a:lnTo>
                <a:lnTo>
                  <a:pt x="305" y="305"/>
                </a:lnTo>
                <a:lnTo>
                  <a:pt x="288" y="288"/>
                </a:lnTo>
                <a:lnTo>
                  <a:pt x="271" y="271"/>
                </a:lnTo>
                <a:lnTo>
                  <a:pt x="220" y="237"/>
                </a:lnTo>
                <a:lnTo>
                  <a:pt x="187" y="203"/>
                </a:lnTo>
                <a:lnTo>
                  <a:pt x="136" y="153"/>
                </a:lnTo>
                <a:lnTo>
                  <a:pt x="68" y="85"/>
                </a:lnTo>
                <a:lnTo>
                  <a:pt x="0" y="17"/>
                </a:lnTo>
                <a:lnTo>
                  <a:pt x="85" y="17"/>
                </a:lnTo>
                <a:lnTo>
                  <a:pt x="136" y="0"/>
                </a:lnTo>
                <a:lnTo>
                  <a:pt x="187" y="17"/>
                </a:lnTo>
                <a:lnTo>
                  <a:pt x="220" y="34"/>
                </a:lnTo>
                <a:lnTo>
                  <a:pt x="254" y="51"/>
                </a:lnTo>
                <a:lnTo>
                  <a:pt x="322" y="102"/>
                </a:lnTo>
                <a:lnTo>
                  <a:pt x="339" y="136"/>
                </a:lnTo>
                <a:lnTo>
                  <a:pt x="339" y="170"/>
                </a:lnTo>
                <a:lnTo>
                  <a:pt x="339" y="203"/>
                </a:lnTo>
                <a:lnTo>
                  <a:pt x="339" y="23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7" name="Freeform 43" title=""/>
          <p:cNvSpPr/>
          <p:nvPr/>
        </p:nvSpPr>
        <p:spPr bwMode="auto">
          <a:xfrm>
            <a:off x="8097838" y="2216150"/>
            <a:ext cx="160337" cy="1001713"/>
          </a:xfrm>
          <a:custGeom>
            <a:gdLst>
              <a:gd name="T0" fmla="*/ 17 w 254"/>
              <a:gd name="T1" fmla="*/ 17 h 1579"/>
              <a:gd name="T2" fmla="*/ 34 w 254"/>
              <a:gd name="T3" fmla="*/ 0 h 1579"/>
              <a:gd name="T4" fmla="*/ 51 w 254"/>
              <a:gd name="T5" fmla="*/ 0 h 1579"/>
              <a:gd name="T6" fmla="*/ 85 w 254"/>
              <a:gd name="T7" fmla="*/ 0 h 1579"/>
              <a:gd name="T8" fmla="*/ 136 w 254"/>
              <a:gd name="T9" fmla="*/ 17 h 1579"/>
              <a:gd name="T10" fmla="*/ 170 w 254"/>
              <a:gd name="T11" fmla="*/ 34 h 1579"/>
              <a:gd name="T12" fmla="*/ 204 w 254"/>
              <a:gd name="T13" fmla="*/ 51 h 1579"/>
              <a:gd name="T14" fmla="*/ 238 w 254"/>
              <a:gd name="T15" fmla="*/ 68 h 1579"/>
              <a:gd name="T16" fmla="*/ 238 w 254"/>
              <a:gd name="T17" fmla="*/ 85 h 1579"/>
              <a:gd name="T18" fmla="*/ 254 w 254"/>
              <a:gd name="T19" fmla="*/ 136 h 1579"/>
              <a:gd name="T20" fmla="*/ 238 w 254"/>
              <a:gd name="T21" fmla="*/ 187 h 1579"/>
              <a:gd name="T22" fmla="*/ 238 w 254"/>
              <a:gd name="T23" fmla="*/ 221 h 1579"/>
              <a:gd name="T24" fmla="*/ 221 w 254"/>
              <a:gd name="T25" fmla="*/ 255 h 1579"/>
              <a:gd name="T26" fmla="*/ 221 w 254"/>
              <a:gd name="T27" fmla="*/ 323 h 1579"/>
              <a:gd name="T28" fmla="*/ 204 w 254"/>
              <a:gd name="T29" fmla="*/ 390 h 1579"/>
              <a:gd name="T30" fmla="*/ 204 w 254"/>
              <a:gd name="T31" fmla="*/ 424 h 1579"/>
              <a:gd name="T32" fmla="*/ 204 w 254"/>
              <a:gd name="T33" fmla="*/ 475 h 1579"/>
              <a:gd name="T34" fmla="*/ 204 w 254"/>
              <a:gd name="T35" fmla="*/ 543 h 1579"/>
              <a:gd name="T36" fmla="*/ 204 w 254"/>
              <a:gd name="T37" fmla="*/ 628 h 1579"/>
              <a:gd name="T38" fmla="*/ 204 w 254"/>
              <a:gd name="T39" fmla="*/ 713 h 1579"/>
              <a:gd name="T40" fmla="*/ 204 w 254"/>
              <a:gd name="T41" fmla="*/ 815 h 1579"/>
              <a:gd name="T42" fmla="*/ 204 w 254"/>
              <a:gd name="T43" fmla="*/ 917 h 1579"/>
              <a:gd name="T44" fmla="*/ 204 w 254"/>
              <a:gd name="T45" fmla="*/ 1036 h 1579"/>
              <a:gd name="T46" fmla="*/ 187 w 254"/>
              <a:gd name="T47" fmla="*/ 1154 h 1579"/>
              <a:gd name="T48" fmla="*/ 187 w 254"/>
              <a:gd name="T49" fmla="*/ 1256 h 1579"/>
              <a:gd name="T50" fmla="*/ 187 w 254"/>
              <a:gd name="T51" fmla="*/ 1358 h 1579"/>
              <a:gd name="T52" fmla="*/ 187 w 254"/>
              <a:gd name="T53" fmla="*/ 1426 h 1579"/>
              <a:gd name="T54" fmla="*/ 187 w 254"/>
              <a:gd name="T55" fmla="*/ 1477 h 1579"/>
              <a:gd name="T56" fmla="*/ 170 w 254"/>
              <a:gd name="T57" fmla="*/ 1528 h 1579"/>
              <a:gd name="T58" fmla="*/ 170 w 254"/>
              <a:gd name="T59" fmla="*/ 1562 h 1579"/>
              <a:gd name="T60" fmla="*/ 153 w 254"/>
              <a:gd name="T61" fmla="*/ 1562 h 1579"/>
              <a:gd name="T62" fmla="*/ 136 w 254"/>
              <a:gd name="T63" fmla="*/ 1579 h 1579"/>
              <a:gd name="T64" fmla="*/ 119 w 254"/>
              <a:gd name="T65" fmla="*/ 1579 h 1579"/>
              <a:gd name="T66" fmla="*/ 102 w 254"/>
              <a:gd name="T67" fmla="*/ 1562 h 1579"/>
              <a:gd name="T68" fmla="*/ 85 w 254"/>
              <a:gd name="T69" fmla="*/ 1528 h 1579"/>
              <a:gd name="T70" fmla="*/ 68 w 254"/>
              <a:gd name="T71" fmla="*/ 1494 h 1579"/>
              <a:gd name="T72" fmla="*/ 68 w 254"/>
              <a:gd name="T73" fmla="*/ 1426 h 1579"/>
              <a:gd name="T74" fmla="*/ 68 w 254"/>
              <a:gd name="T75" fmla="*/ 1324 h 1579"/>
              <a:gd name="T76" fmla="*/ 68 w 254"/>
              <a:gd name="T77" fmla="*/ 1205 h 1579"/>
              <a:gd name="T78" fmla="*/ 85 w 254"/>
              <a:gd name="T79" fmla="*/ 1053 h 1579"/>
              <a:gd name="T80" fmla="*/ 85 w 254"/>
              <a:gd name="T81" fmla="*/ 900 h 1579"/>
              <a:gd name="T82" fmla="*/ 85 w 254"/>
              <a:gd name="T83" fmla="*/ 713 h 1579"/>
              <a:gd name="T84" fmla="*/ 85 w 254"/>
              <a:gd name="T85" fmla="*/ 526 h 1579"/>
              <a:gd name="T86" fmla="*/ 85 w 254"/>
              <a:gd name="T87" fmla="*/ 424 h 1579"/>
              <a:gd name="T88" fmla="*/ 85 w 254"/>
              <a:gd name="T89" fmla="*/ 340 h 1579"/>
              <a:gd name="T90" fmla="*/ 85 w 254"/>
              <a:gd name="T91" fmla="*/ 272 h 1579"/>
              <a:gd name="T92" fmla="*/ 68 w 254"/>
              <a:gd name="T93" fmla="*/ 204 h 1579"/>
              <a:gd name="T94" fmla="*/ 68 w 254"/>
              <a:gd name="T95" fmla="*/ 170 h 1579"/>
              <a:gd name="T96" fmla="*/ 51 w 254"/>
              <a:gd name="T97" fmla="*/ 119 h 1579"/>
              <a:gd name="T98" fmla="*/ 51 w 254"/>
              <a:gd name="T99" fmla="*/ 102 h 1579"/>
              <a:gd name="T100" fmla="*/ 34 w 254"/>
              <a:gd name="T101" fmla="*/ 85 h 1579"/>
              <a:gd name="T102" fmla="*/ 17 w 254"/>
              <a:gd name="T103" fmla="*/ 68 h 1579"/>
              <a:gd name="T104" fmla="*/ 0 w 254"/>
              <a:gd name="T105" fmla="*/ 51 h 1579"/>
              <a:gd name="T106" fmla="*/ 0 w 254"/>
              <a:gd name="T107" fmla="*/ 34 h 1579"/>
              <a:gd name="T108" fmla="*/ 17 w 254"/>
              <a:gd name="T109" fmla="*/ 17 h 1579"/>
              <a:gd name="T110" fmla="*/ 17 w 254"/>
              <a:gd name="T111" fmla="*/ 17 h 1579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254"/>
              <a:gd name="T169" fmla="*/ 0 h 1579"/>
              <a:gd name="T170" fmla="*/ 254 w 254"/>
              <a:gd name="T171" fmla="*/ 1579 h 1579"/>
            </a:gdLst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254" h="1579">
                <a:moveTo>
                  <a:pt x="17" y="17"/>
                </a:moveTo>
                <a:lnTo>
                  <a:pt x="34" y="0"/>
                </a:lnTo>
                <a:lnTo>
                  <a:pt x="51" y="0"/>
                </a:lnTo>
                <a:lnTo>
                  <a:pt x="85" y="0"/>
                </a:lnTo>
                <a:lnTo>
                  <a:pt x="136" y="17"/>
                </a:lnTo>
                <a:lnTo>
                  <a:pt x="170" y="34"/>
                </a:lnTo>
                <a:lnTo>
                  <a:pt x="204" y="51"/>
                </a:lnTo>
                <a:lnTo>
                  <a:pt x="238" y="68"/>
                </a:lnTo>
                <a:lnTo>
                  <a:pt x="238" y="85"/>
                </a:lnTo>
                <a:lnTo>
                  <a:pt x="254" y="136"/>
                </a:lnTo>
                <a:lnTo>
                  <a:pt x="238" y="187"/>
                </a:lnTo>
                <a:lnTo>
                  <a:pt x="238" y="221"/>
                </a:lnTo>
                <a:lnTo>
                  <a:pt x="221" y="255"/>
                </a:lnTo>
                <a:lnTo>
                  <a:pt x="221" y="323"/>
                </a:lnTo>
                <a:lnTo>
                  <a:pt x="204" y="390"/>
                </a:lnTo>
                <a:lnTo>
                  <a:pt x="204" y="424"/>
                </a:lnTo>
                <a:lnTo>
                  <a:pt x="204" y="475"/>
                </a:lnTo>
                <a:lnTo>
                  <a:pt x="204" y="543"/>
                </a:lnTo>
                <a:lnTo>
                  <a:pt x="204" y="628"/>
                </a:lnTo>
                <a:lnTo>
                  <a:pt x="204" y="713"/>
                </a:lnTo>
                <a:lnTo>
                  <a:pt x="204" y="815"/>
                </a:lnTo>
                <a:lnTo>
                  <a:pt x="204" y="917"/>
                </a:lnTo>
                <a:lnTo>
                  <a:pt x="204" y="1036"/>
                </a:lnTo>
                <a:lnTo>
                  <a:pt x="187" y="1154"/>
                </a:lnTo>
                <a:lnTo>
                  <a:pt x="187" y="1256"/>
                </a:lnTo>
                <a:lnTo>
                  <a:pt x="187" y="1358"/>
                </a:lnTo>
                <a:lnTo>
                  <a:pt x="187" y="1426"/>
                </a:lnTo>
                <a:lnTo>
                  <a:pt x="187" y="1477"/>
                </a:lnTo>
                <a:lnTo>
                  <a:pt x="170" y="1528"/>
                </a:lnTo>
                <a:lnTo>
                  <a:pt x="170" y="1562"/>
                </a:lnTo>
                <a:lnTo>
                  <a:pt x="153" y="1562"/>
                </a:lnTo>
                <a:lnTo>
                  <a:pt x="136" y="1579"/>
                </a:lnTo>
                <a:lnTo>
                  <a:pt x="119" y="1579"/>
                </a:lnTo>
                <a:lnTo>
                  <a:pt x="102" y="1562"/>
                </a:lnTo>
                <a:lnTo>
                  <a:pt x="85" y="1528"/>
                </a:lnTo>
                <a:lnTo>
                  <a:pt x="68" y="1494"/>
                </a:lnTo>
                <a:lnTo>
                  <a:pt x="68" y="1426"/>
                </a:lnTo>
                <a:lnTo>
                  <a:pt x="68" y="1324"/>
                </a:lnTo>
                <a:lnTo>
                  <a:pt x="68" y="1205"/>
                </a:lnTo>
                <a:lnTo>
                  <a:pt x="85" y="1053"/>
                </a:lnTo>
                <a:lnTo>
                  <a:pt x="85" y="900"/>
                </a:lnTo>
                <a:lnTo>
                  <a:pt x="85" y="713"/>
                </a:lnTo>
                <a:lnTo>
                  <a:pt x="85" y="526"/>
                </a:lnTo>
                <a:lnTo>
                  <a:pt x="85" y="424"/>
                </a:lnTo>
                <a:lnTo>
                  <a:pt x="85" y="340"/>
                </a:lnTo>
                <a:lnTo>
                  <a:pt x="85" y="272"/>
                </a:lnTo>
                <a:lnTo>
                  <a:pt x="68" y="204"/>
                </a:lnTo>
                <a:lnTo>
                  <a:pt x="68" y="170"/>
                </a:lnTo>
                <a:lnTo>
                  <a:pt x="51" y="119"/>
                </a:lnTo>
                <a:lnTo>
                  <a:pt x="51" y="102"/>
                </a:lnTo>
                <a:lnTo>
                  <a:pt x="34" y="85"/>
                </a:lnTo>
                <a:lnTo>
                  <a:pt x="17" y="68"/>
                </a:lnTo>
                <a:lnTo>
                  <a:pt x="0" y="51"/>
                </a:lnTo>
                <a:lnTo>
                  <a:pt x="0" y="34"/>
                </a:lnTo>
                <a:lnTo>
                  <a:pt x="17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9" name="Freeform 45" title=""/>
          <p:cNvSpPr/>
          <p:nvPr/>
        </p:nvSpPr>
        <p:spPr bwMode="auto">
          <a:xfrm>
            <a:off x="7764463" y="2614613"/>
            <a:ext cx="430212" cy="485775"/>
          </a:xfrm>
          <a:custGeom>
            <a:gdLst>
              <a:gd name="T0" fmla="*/ 186 w 678"/>
              <a:gd name="T1" fmla="*/ 679 h 764"/>
              <a:gd name="T2" fmla="*/ 102 w 678"/>
              <a:gd name="T3" fmla="*/ 730 h 764"/>
              <a:gd name="T4" fmla="*/ 51 w 678"/>
              <a:gd name="T5" fmla="*/ 747 h 764"/>
              <a:gd name="T6" fmla="*/ 17 w 678"/>
              <a:gd name="T7" fmla="*/ 764 h 764"/>
              <a:gd name="T8" fmla="*/ 0 w 678"/>
              <a:gd name="T9" fmla="*/ 764 h 764"/>
              <a:gd name="T10" fmla="*/ 0 w 678"/>
              <a:gd name="T11" fmla="*/ 747 h 764"/>
              <a:gd name="T12" fmla="*/ 34 w 678"/>
              <a:gd name="T13" fmla="*/ 696 h 764"/>
              <a:gd name="T14" fmla="*/ 85 w 678"/>
              <a:gd name="T15" fmla="*/ 645 h 764"/>
              <a:gd name="T16" fmla="*/ 153 w 678"/>
              <a:gd name="T17" fmla="*/ 560 h 764"/>
              <a:gd name="T18" fmla="*/ 254 w 678"/>
              <a:gd name="T19" fmla="*/ 459 h 764"/>
              <a:gd name="T20" fmla="*/ 356 w 678"/>
              <a:gd name="T21" fmla="*/ 340 h 764"/>
              <a:gd name="T22" fmla="*/ 407 w 678"/>
              <a:gd name="T23" fmla="*/ 272 h 764"/>
              <a:gd name="T24" fmla="*/ 475 w 678"/>
              <a:gd name="T25" fmla="*/ 187 h 764"/>
              <a:gd name="T26" fmla="*/ 525 w 678"/>
              <a:gd name="T27" fmla="*/ 102 h 764"/>
              <a:gd name="T28" fmla="*/ 593 w 678"/>
              <a:gd name="T29" fmla="*/ 0 h 764"/>
              <a:gd name="T30" fmla="*/ 610 w 678"/>
              <a:gd name="T31" fmla="*/ 34 h 764"/>
              <a:gd name="T32" fmla="*/ 627 w 678"/>
              <a:gd name="T33" fmla="*/ 68 h 764"/>
              <a:gd name="T34" fmla="*/ 644 w 678"/>
              <a:gd name="T35" fmla="*/ 102 h 764"/>
              <a:gd name="T36" fmla="*/ 678 w 678"/>
              <a:gd name="T37" fmla="*/ 153 h 764"/>
              <a:gd name="T38" fmla="*/ 610 w 678"/>
              <a:gd name="T39" fmla="*/ 238 h 764"/>
              <a:gd name="T40" fmla="*/ 542 w 678"/>
              <a:gd name="T41" fmla="*/ 323 h 764"/>
              <a:gd name="T42" fmla="*/ 475 w 678"/>
              <a:gd name="T43" fmla="*/ 408 h 764"/>
              <a:gd name="T44" fmla="*/ 407 w 678"/>
              <a:gd name="T45" fmla="*/ 476 h 764"/>
              <a:gd name="T46" fmla="*/ 339 w 678"/>
              <a:gd name="T47" fmla="*/ 543 h 764"/>
              <a:gd name="T48" fmla="*/ 288 w 678"/>
              <a:gd name="T49" fmla="*/ 594 h 764"/>
              <a:gd name="T50" fmla="*/ 237 w 678"/>
              <a:gd name="T51" fmla="*/ 645 h 764"/>
              <a:gd name="T52" fmla="*/ 186 w 678"/>
              <a:gd name="T53" fmla="*/ 679 h 764"/>
              <a:gd name="T54" fmla="*/ 186 w 678"/>
              <a:gd name="T55" fmla="*/ 679 h 764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678"/>
              <a:gd name="T85" fmla="*/ 0 h 764"/>
              <a:gd name="T86" fmla="*/ 678 w 678"/>
              <a:gd name="T87" fmla="*/ 764 h 764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678" h="764">
                <a:moveTo>
                  <a:pt x="186" y="679"/>
                </a:moveTo>
                <a:lnTo>
                  <a:pt x="102" y="730"/>
                </a:lnTo>
                <a:lnTo>
                  <a:pt x="51" y="747"/>
                </a:lnTo>
                <a:lnTo>
                  <a:pt x="17" y="764"/>
                </a:lnTo>
                <a:lnTo>
                  <a:pt x="0" y="764"/>
                </a:lnTo>
                <a:lnTo>
                  <a:pt x="0" y="747"/>
                </a:lnTo>
                <a:lnTo>
                  <a:pt x="34" y="696"/>
                </a:lnTo>
                <a:lnTo>
                  <a:pt x="85" y="645"/>
                </a:lnTo>
                <a:lnTo>
                  <a:pt x="153" y="560"/>
                </a:lnTo>
                <a:lnTo>
                  <a:pt x="254" y="459"/>
                </a:lnTo>
                <a:lnTo>
                  <a:pt x="356" y="340"/>
                </a:lnTo>
                <a:lnTo>
                  <a:pt x="407" y="272"/>
                </a:lnTo>
                <a:lnTo>
                  <a:pt x="475" y="187"/>
                </a:lnTo>
                <a:lnTo>
                  <a:pt x="525" y="102"/>
                </a:lnTo>
                <a:lnTo>
                  <a:pt x="593" y="0"/>
                </a:lnTo>
                <a:lnTo>
                  <a:pt x="610" y="34"/>
                </a:lnTo>
                <a:lnTo>
                  <a:pt x="627" y="68"/>
                </a:lnTo>
                <a:lnTo>
                  <a:pt x="644" y="102"/>
                </a:lnTo>
                <a:lnTo>
                  <a:pt x="678" y="153"/>
                </a:lnTo>
                <a:lnTo>
                  <a:pt x="610" y="238"/>
                </a:lnTo>
                <a:lnTo>
                  <a:pt x="542" y="323"/>
                </a:lnTo>
                <a:lnTo>
                  <a:pt x="475" y="408"/>
                </a:lnTo>
                <a:lnTo>
                  <a:pt x="407" y="476"/>
                </a:lnTo>
                <a:lnTo>
                  <a:pt x="339" y="543"/>
                </a:lnTo>
                <a:lnTo>
                  <a:pt x="288" y="594"/>
                </a:lnTo>
                <a:lnTo>
                  <a:pt x="237" y="645"/>
                </a:lnTo>
                <a:lnTo>
                  <a:pt x="186" y="67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0" name="Freeform 46" title=""/>
          <p:cNvSpPr/>
          <p:nvPr/>
        </p:nvSpPr>
        <p:spPr bwMode="auto">
          <a:xfrm>
            <a:off x="8161338" y="2657475"/>
            <a:ext cx="731837" cy="420688"/>
          </a:xfrm>
          <a:custGeom>
            <a:gdLst>
              <a:gd name="T0" fmla="*/ 932 w 1152"/>
              <a:gd name="T1" fmla="*/ 492 h 662"/>
              <a:gd name="T2" fmla="*/ 1033 w 1152"/>
              <a:gd name="T3" fmla="*/ 509 h 662"/>
              <a:gd name="T4" fmla="*/ 1101 w 1152"/>
              <a:gd name="T5" fmla="*/ 526 h 662"/>
              <a:gd name="T6" fmla="*/ 1135 w 1152"/>
              <a:gd name="T7" fmla="*/ 543 h 662"/>
              <a:gd name="T8" fmla="*/ 1152 w 1152"/>
              <a:gd name="T9" fmla="*/ 577 h 662"/>
              <a:gd name="T10" fmla="*/ 1135 w 1152"/>
              <a:gd name="T11" fmla="*/ 594 h 662"/>
              <a:gd name="T12" fmla="*/ 1101 w 1152"/>
              <a:gd name="T13" fmla="*/ 611 h 662"/>
              <a:gd name="T14" fmla="*/ 1050 w 1152"/>
              <a:gd name="T15" fmla="*/ 628 h 662"/>
              <a:gd name="T16" fmla="*/ 966 w 1152"/>
              <a:gd name="T17" fmla="*/ 628 h 662"/>
              <a:gd name="T18" fmla="*/ 881 w 1152"/>
              <a:gd name="T19" fmla="*/ 645 h 662"/>
              <a:gd name="T20" fmla="*/ 796 w 1152"/>
              <a:gd name="T21" fmla="*/ 662 h 662"/>
              <a:gd name="T22" fmla="*/ 729 w 1152"/>
              <a:gd name="T23" fmla="*/ 662 h 662"/>
              <a:gd name="T24" fmla="*/ 678 w 1152"/>
              <a:gd name="T25" fmla="*/ 662 h 662"/>
              <a:gd name="T26" fmla="*/ 644 w 1152"/>
              <a:gd name="T27" fmla="*/ 662 h 662"/>
              <a:gd name="T28" fmla="*/ 593 w 1152"/>
              <a:gd name="T29" fmla="*/ 628 h 662"/>
              <a:gd name="T30" fmla="*/ 525 w 1152"/>
              <a:gd name="T31" fmla="*/ 577 h 662"/>
              <a:gd name="T32" fmla="*/ 440 w 1152"/>
              <a:gd name="T33" fmla="*/ 526 h 662"/>
              <a:gd name="T34" fmla="*/ 356 w 1152"/>
              <a:gd name="T35" fmla="*/ 425 h 662"/>
              <a:gd name="T36" fmla="*/ 254 w 1152"/>
              <a:gd name="T37" fmla="*/ 323 h 662"/>
              <a:gd name="T38" fmla="*/ 136 w 1152"/>
              <a:gd name="T39" fmla="*/ 204 h 662"/>
              <a:gd name="T40" fmla="*/ 0 w 1152"/>
              <a:gd name="T41" fmla="*/ 51 h 662"/>
              <a:gd name="T42" fmla="*/ 51 w 1152"/>
              <a:gd name="T43" fmla="*/ 0 h 662"/>
              <a:gd name="T44" fmla="*/ 136 w 1152"/>
              <a:gd name="T45" fmla="*/ 85 h 662"/>
              <a:gd name="T46" fmla="*/ 220 w 1152"/>
              <a:gd name="T47" fmla="*/ 153 h 662"/>
              <a:gd name="T48" fmla="*/ 305 w 1152"/>
              <a:gd name="T49" fmla="*/ 204 h 662"/>
              <a:gd name="T50" fmla="*/ 373 w 1152"/>
              <a:gd name="T51" fmla="*/ 255 h 662"/>
              <a:gd name="T52" fmla="*/ 440 w 1152"/>
              <a:gd name="T53" fmla="*/ 306 h 662"/>
              <a:gd name="T54" fmla="*/ 491 w 1152"/>
              <a:gd name="T55" fmla="*/ 340 h 662"/>
              <a:gd name="T56" fmla="*/ 559 w 1152"/>
              <a:gd name="T57" fmla="*/ 357 h 662"/>
              <a:gd name="T58" fmla="*/ 593 w 1152"/>
              <a:gd name="T59" fmla="*/ 374 h 662"/>
              <a:gd name="T60" fmla="*/ 762 w 1152"/>
              <a:gd name="T61" fmla="*/ 442 h 662"/>
              <a:gd name="T62" fmla="*/ 847 w 1152"/>
              <a:gd name="T63" fmla="*/ 475 h 662"/>
              <a:gd name="T64" fmla="*/ 932 w 1152"/>
              <a:gd name="T65" fmla="*/ 492 h 662"/>
              <a:gd name="T66" fmla="*/ 932 w 1152"/>
              <a:gd name="T67" fmla="*/ 492 h 66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1152"/>
              <a:gd name="T103" fmla="*/ 0 h 662"/>
              <a:gd name="T104" fmla="*/ 1152 w 1152"/>
              <a:gd name="T105" fmla="*/ 662 h 662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1152" h="662">
                <a:moveTo>
                  <a:pt x="932" y="492"/>
                </a:moveTo>
                <a:lnTo>
                  <a:pt x="1033" y="509"/>
                </a:lnTo>
                <a:lnTo>
                  <a:pt x="1101" y="526"/>
                </a:lnTo>
                <a:lnTo>
                  <a:pt x="1135" y="543"/>
                </a:lnTo>
                <a:lnTo>
                  <a:pt x="1152" y="577"/>
                </a:lnTo>
                <a:lnTo>
                  <a:pt x="1135" y="594"/>
                </a:lnTo>
                <a:lnTo>
                  <a:pt x="1101" y="611"/>
                </a:lnTo>
                <a:lnTo>
                  <a:pt x="1050" y="628"/>
                </a:lnTo>
                <a:lnTo>
                  <a:pt x="966" y="628"/>
                </a:lnTo>
                <a:lnTo>
                  <a:pt x="881" y="645"/>
                </a:lnTo>
                <a:lnTo>
                  <a:pt x="796" y="662"/>
                </a:lnTo>
                <a:lnTo>
                  <a:pt x="729" y="662"/>
                </a:lnTo>
                <a:lnTo>
                  <a:pt x="678" y="662"/>
                </a:lnTo>
                <a:lnTo>
                  <a:pt x="644" y="662"/>
                </a:lnTo>
                <a:lnTo>
                  <a:pt x="593" y="628"/>
                </a:lnTo>
                <a:lnTo>
                  <a:pt x="525" y="577"/>
                </a:lnTo>
                <a:lnTo>
                  <a:pt x="440" y="526"/>
                </a:lnTo>
                <a:lnTo>
                  <a:pt x="356" y="425"/>
                </a:lnTo>
                <a:lnTo>
                  <a:pt x="254" y="323"/>
                </a:lnTo>
                <a:lnTo>
                  <a:pt x="136" y="204"/>
                </a:lnTo>
                <a:lnTo>
                  <a:pt x="0" y="51"/>
                </a:lnTo>
                <a:lnTo>
                  <a:pt x="51" y="0"/>
                </a:lnTo>
                <a:lnTo>
                  <a:pt x="136" y="85"/>
                </a:lnTo>
                <a:lnTo>
                  <a:pt x="220" y="153"/>
                </a:lnTo>
                <a:lnTo>
                  <a:pt x="305" y="204"/>
                </a:lnTo>
                <a:lnTo>
                  <a:pt x="373" y="255"/>
                </a:lnTo>
                <a:lnTo>
                  <a:pt x="440" y="306"/>
                </a:lnTo>
                <a:lnTo>
                  <a:pt x="491" y="340"/>
                </a:lnTo>
                <a:lnTo>
                  <a:pt x="559" y="357"/>
                </a:lnTo>
                <a:lnTo>
                  <a:pt x="593" y="374"/>
                </a:lnTo>
                <a:lnTo>
                  <a:pt x="762" y="442"/>
                </a:lnTo>
                <a:lnTo>
                  <a:pt x="847" y="475"/>
                </a:lnTo>
                <a:lnTo>
                  <a:pt x="932" y="49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594485" y="1236345"/>
            <a:ext cx="67970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3600"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951990" y="384810"/>
            <a:ext cx="9707245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</a:rPr>
              <a:t>我有</a:t>
            </a: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  <a:sym typeface="+mn-ea"/>
              </a:rPr>
              <a:t>一大把彩色的梦</a:t>
            </a: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</a:rPr>
              <a:t>，</a:t>
            </a:r>
            <a:endParaRPr lang="zh-CN" altLang="en-US" sz="4800" b="1">
              <a:latin typeface="楷体_GB2312" panose="02010609030101010101" charset="-122"/>
              <a:ea typeface="楷体_GB2312" panose="02010609030101010101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</a:rPr>
              <a:t>有的长，有的圆，有的硬。</a:t>
            </a:r>
            <a:endParaRPr lang="zh-CN" altLang="en-US" sz="4800" b="1">
              <a:latin typeface="楷体_GB2312" panose="02010609030101010101" charset="-122"/>
              <a:ea typeface="楷体_GB2312" panose="02010609030101010101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</a:rPr>
              <a:t>他们躺在铅笔盒里聊天，</a:t>
            </a:r>
            <a:endParaRPr lang="zh-CN" altLang="en-US" sz="4800" b="1">
              <a:latin typeface="楷体_GB2312" panose="02010609030101010101" charset="-122"/>
              <a:ea typeface="楷体_GB2312" panose="02010609030101010101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4800" b="1">
                <a:latin typeface="楷体_GB2312" panose="02010609030101010101" charset="-122"/>
                <a:ea typeface="楷体_GB2312" panose="02010609030101010101" charset="-122"/>
              </a:rPr>
              <a:t>一打开，就在白纸上跳蹦。</a:t>
            </a:r>
            <a:endParaRPr lang="zh-CN" altLang="en-US" sz="4800" b="1">
              <a:latin typeface="楷体_GB2312" panose="02010609030101010101" charset="-122"/>
              <a:ea typeface="楷体_GB2312" panose="02010609030101010101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576" t="20573" r="451" b="28112"/>
          <a:stretch>
            <a:fillRect/>
          </a:stretch>
        </p:blipFill>
        <p:spPr>
          <a:xfrm>
            <a:off x="-10160" y="4678045"/>
            <a:ext cx="12153900" cy="1953260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3169285" y="681990"/>
            <a:ext cx="446786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  <a:sym typeface="+mn-ea"/>
              </a:rPr>
              <a:t>一大把彩色的梦</a:t>
            </a:r>
            <a:endParaRPr lang="zh-CN" altLang="en-US" sz="4800" b="1">
              <a:solidFill>
                <a:srgbClr val="FF0000"/>
              </a:solidFill>
              <a:latin typeface="楷体_GB2312" panose="02010609030101010101" charset="-122"/>
              <a:ea typeface="楷体_GB2312" panose="02010609030101010101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1861185" y="1273175"/>
            <a:ext cx="9144000" cy="47078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smtClean="0"/>
              <a:t>脚尖滑过的地方</a:t>
            </a:r>
            <a:r>
              <a:rPr lang="en-US" altLang="zh-CN" sz="6000" smtClean="0"/>
              <a:t>,</a:t>
            </a:r>
            <a:endParaRPr lang="en-US" altLang="zh-CN" sz="6000" smtClean="0"/>
          </a:p>
          <a:p>
            <a:pPr algn="ctr"/>
            <a:r>
              <a:rPr lang="zh-CN" altLang="en-US" sz="6000" smtClean="0"/>
              <a:t>大块的草坪</a:t>
            </a:r>
            <a:r>
              <a:rPr lang="en-US" altLang="zh-CN" sz="6000" smtClean="0"/>
              <a:t>,</a:t>
            </a:r>
            <a:r>
              <a:rPr lang="zh-CN" altLang="en-US" sz="6000" smtClean="0">
                <a:solidFill>
                  <a:srgbClr val="00B050"/>
                </a:solidFill>
              </a:rPr>
              <a:t>绿了</a:t>
            </a:r>
            <a:r>
              <a:rPr lang="en-US" altLang="zh-CN" sz="6000" smtClean="0"/>
              <a:t>;</a:t>
            </a:r>
            <a:endParaRPr lang="en-US" altLang="zh-CN" sz="6000" smtClean="0"/>
          </a:p>
          <a:p>
            <a:pPr algn="ctr"/>
            <a:r>
              <a:rPr lang="zh-CN" altLang="en-US" sz="6000" smtClean="0"/>
              <a:t>大朵的野花</a:t>
            </a:r>
            <a:r>
              <a:rPr lang="en-US" altLang="zh-CN" sz="6000" smtClean="0"/>
              <a:t>,</a:t>
            </a:r>
            <a:r>
              <a:rPr lang="zh-CN" altLang="en-US" sz="6000" smtClean="0">
                <a:solidFill>
                  <a:srgbClr val="FF0000"/>
                </a:solidFill>
              </a:rPr>
              <a:t>红了</a:t>
            </a:r>
            <a:r>
              <a:rPr lang="en-US" altLang="zh-CN" sz="6000" smtClean="0"/>
              <a:t>;</a:t>
            </a:r>
            <a:endParaRPr lang="en-US" altLang="zh-CN" sz="6000" smtClean="0"/>
          </a:p>
          <a:p>
            <a:pPr algn="ctr"/>
            <a:r>
              <a:rPr lang="zh-CN" altLang="en-US" sz="6000" smtClean="0"/>
              <a:t>  大片的天空</a:t>
            </a:r>
            <a:r>
              <a:rPr lang="en-US" altLang="zh-CN" sz="6000" smtClean="0"/>
              <a:t>,</a:t>
            </a:r>
            <a:r>
              <a:rPr lang="zh-CN" altLang="en-US" sz="6000" smtClean="0">
                <a:solidFill>
                  <a:srgbClr val="0000FF"/>
                </a:solidFill>
              </a:rPr>
              <a:t>蓝了</a:t>
            </a:r>
            <a:r>
              <a:rPr lang="zh-CN" altLang="en-US" sz="6000" smtClean="0"/>
              <a:t>，</a:t>
            </a:r>
            <a:endParaRPr lang="en-US" altLang="zh-CN" sz="6000" smtClean="0"/>
          </a:p>
          <a:p>
            <a:pPr algn="ctr"/>
            <a:r>
              <a:rPr lang="zh-CN" altLang="en-US" sz="6000" smtClean="0"/>
              <a:t>蓝</a:t>
            </a:r>
            <a:r>
              <a:rPr lang="en-US" altLang="zh-CN" sz="6000" smtClean="0"/>
              <a:t>—</a:t>
            </a:r>
            <a:r>
              <a:rPr lang="zh-CN" altLang="en-US" sz="6000" smtClean="0"/>
              <a:t>得</a:t>
            </a:r>
            <a:r>
              <a:rPr lang="en-US" altLang="zh-CN" sz="6000" smtClean="0"/>
              <a:t>—</a:t>
            </a:r>
            <a:r>
              <a:rPr lang="zh-CN" altLang="en-US" sz="6000" smtClean="0"/>
              <a:t>透</a:t>
            </a:r>
            <a:r>
              <a:rPr lang="en-US" altLang="zh-CN" sz="6000" smtClean="0"/>
              <a:t>—</a:t>
            </a:r>
            <a:r>
              <a:rPr lang="zh-CN" altLang="en-US" sz="6000" smtClean="0"/>
              <a:t>明</a:t>
            </a:r>
            <a:r>
              <a:rPr lang="en-US" altLang="zh-CN" sz="6000" smtClean="0"/>
              <a:t>!</a:t>
            </a:r>
            <a:endParaRPr lang="en-US" altLang="zh-CN" sz="6000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 wrap="square" lIns="0" tIns="0" rIns="0" bIns="0" anchor="t" anchorCtr="0"/>
          <a:lstStyle>
            <a:lvl1pPr marL="0" lvl="0" indent="0" algn="l" defTabSz="309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200" b="0" i="0" u="none" kern="1200" baseline="0">
                <a:solidFill>
                  <a:srgbClr val="000000"/>
                </a:solidFill>
                <a:latin typeface="Gill Sans" charset="0"/>
                <a:ea typeface="MS PGothic" panose="020b0600070205080204" pitchFamily="34" charset="-128"/>
                <a:sym typeface="Gill Sans" charset="0"/>
              </a:defRPr>
            </a:lvl1pPr>
            <a:lvl2pPr marL="128905" lvl="1" indent="42545" algn="ctr" defTabSz="30988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200" b="0" i="0" u="none" kern="1200" baseline="0">
                <a:solidFill>
                  <a:srgbClr val="000000"/>
                </a:solidFill>
                <a:latin typeface="Gill Sans" charset="0"/>
                <a:ea typeface="MS PGothic" panose="020b0600070205080204" pitchFamily="34" charset="-128"/>
                <a:cs typeface="+mn-cs"/>
                <a:sym typeface="Gill Sans" charset="0"/>
              </a:defRPr>
            </a:lvl2pPr>
            <a:lvl3pPr marL="257175" lvl="2" indent="85725" algn="ctr" defTabSz="30988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200" b="0" i="0" u="none" kern="1200" baseline="0">
                <a:solidFill>
                  <a:srgbClr val="000000"/>
                </a:solidFill>
                <a:latin typeface="Gill Sans" charset="0"/>
                <a:ea typeface="MS PGothic" panose="020b0600070205080204" pitchFamily="34" charset="-128"/>
                <a:cs typeface="+mn-cs"/>
                <a:sym typeface="Gill Sans" charset="0"/>
              </a:defRPr>
            </a:lvl3pPr>
            <a:lvl4pPr marL="386080" lvl="3" indent="128270" algn="ctr" defTabSz="30988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200" b="0" i="0" u="none" kern="1200" baseline="0">
                <a:solidFill>
                  <a:srgbClr val="000000"/>
                </a:solidFill>
                <a:latin typeface="Gill Sans" charset="0"/>
                <a:ea typeface="MS PGothic" panose="020b0600070205080204" pitchFamily="34" charset="-128"/>
                <a:cs typeface="+mn-cs"/>
                <a:sym typeface="Gill Sans" charset="0"/>
              </a:defRPr>
            </a:lvl4pPr>
            <a:lvl5pPr marL="514350" lvl="4" indent="171450" algn="ctr" defTabSz="30988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200" b="0" i="0" u="none" kern="1200" baseline="0">
                <a:solidFill>
                  <a:srgbClr val="000000"/>
                </a:solidFill>
                <a:latin typeface="Gill Sans" charset="0"/>
                <a:ea typeface="MS PGothic" panose="020b0600070205080204" pitchFamily="34" charset="-128"/>
                <a:cs typeface="+mn-cs"/>
                <a:sym typeface="Gill Sans" charset="0"/>
              </a:defRPr>
            </a:lvl5pPr>
          </a:lstStyle>
          <a:p>
            <a:pPr lvl="0">
              <a:buSzTx/>
            </a:pPr>
            <a:fld id="{9A0DB2DC-4C9A-4742-B13C-FB6460FD3503}" type="slidenum">
              <a:rPr lang="zh-CN" altLang="en-US" sz="800">
                <a:solidFill>
                  <a:schemeClr val="bg1"/>
                </a:solidFill>
                <a:latin typeface="Arial" pitchFamily="34" charset="0"/>
                <a:ea typeface="MS PGothic" panose="020b0600070205080204" pitchFamily="34" charset="-128"/>
              </a:rPr>
              <a:t>12</a:t>
            </a:fld>
            <a:endParaRPr lang="zh-CN" altLang="en-US" sz="800">
              <a:solidFill>
                <a:schemeClr val="bg1"/>
              </a:solidFill>
              <a:latin typeface="Arial" pitchFamily="34" charset="0"/>
              <a:ea typeface="MS PGothic" panose="020b0600070205080204" pitchFamily="34" charset="-128"/>
            </a:endParaRPr>
          </a:p>
        </p:txBody>
      </p:sp>
      <p:pic>
        <p:nvPicPr>
          <p:cNvPr id="33794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47433"/>
            <a:ext cx="6191251" cy="411056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795" name="矩形 6" title=""/>
          <p:cNvSpPr/>
          <p:nvPr/>
        </p:nvSpPr>
        <p:spPr>
          <a:xfrm>
            <a:off x="8050319" y="4857751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endParaRPr lang="en-US" altLang="zh-CN" sz="2400">
              <a:latin typeface="Gill Sans" charset="0"/>
            </a:endParaRPr>
          </a:p>
        </p:txBody>
      </p:sp>
      <p:sp>
        <p:nvSpPr>
          <p:cNvPr id="8" name="圆角矩形 7" title=""/>
          <p:cNvSpPr/>
          <p:nvPr/>
        </p:nvSpPr>
        <p:spPr bwMode="auto">
          <a:xfrm>
            <a:off x="0" y="762000"/>
            <a:ext cx="6191251" cy="857251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25400" cap="flat" cmpd="sng" algn="ctr">
            <a:solidFill>
              <a:srgbClr val="FF0000"/>
            </a:solidFill>
            <a:prstDash val="solid"/>
            <a:miter lim="0"/>
            <a:headEnd type="none" w="med" len="med"/>
            <a:tailEnd type="none" w="med" len="med"/>
          </a:ln>
          <a:effectLst>
            <a:outerShdw blurRad="38100" dist="25400" dir="5400000" algn="ctr" rotWithShape="0">
              <a:srgbClr val="000000">
                <a:alpha val="50000"/>
              </a:srgbClr>
            </a:outerShdw>
          </a:effectLst>
        </p:spPr>
        <p:txBody>
          <a:bodyPr vert="horz" wrap="square" lIns="67733" tIns="67733" rIns="67733" bIns="67733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309245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蓝得透明。</a:t>
            </a:r>
            <a:endParaRPr kumimoji="0" lang="en-US" altLang="zh-CN" sz="2800" b="0" i="0" u="none" strike="noStrike" kern="1200" cap="none" spc="0" normalizeH="0" baseline="0" noProof="1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MS PGothic" panose="020b0600070205080204" pitchFamily="34" charset="-128"/>
              <a:sym typeface="Gill Sans" charset="0"/>
            </a:endParaRPr>
          </a:p>
          <a:p>
            <a:pPr marL="0" marR="0" indent="0" algn="ctr" defTabSz="309245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为什么要说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“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蓝得透明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”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呢？</a:t>
            </a:r>
            <a:endParaRPr kumimoji="0" lang="en-US" altLang="zh-CN" sz="2800" b="0" i="0" u="none" strike="noStrike" kern="1200" cap="none" spc="0" normalizeH="0" baseline="0" noProof="1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MS PGothic" panose="020b0600070205080204" pitchFamily="34" charset="-128"/>
              <a:sym typeface="Gill Sans" charset="0"/>
            </a:endParaRPr>
          </a:p>
        </p:txBody>
      </p:sp>
      <p:sp>
        <p:nvSpPr>
          <p:cNvPr id="10" name="圆角矩形 9" title=""/>
          <p:cNvSpPr/>
          <p:nvPr/>
        </p:nvSpPr>
        <p:spPr bwMode="auto">
          <a:xfrm>
            <a:off x="0" y="1809751"/>
            <a:ext cx="6191251" cy="857251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25400" cap="flat" cmpd="sng" algn="ctr">
            <a:solidFill>
              <a:srgbClr val="FF0000"/>
            </a:solidFill>
            <a:prstDash val="solid"/>
            <a:miter lim="0"/>
            <a:headEnd type="none" w="med" len="med"/>
            <a:tailEnd type="none" w="med" len="med"/>
          </a:ln>
          <a:effectLst>
            <a:outerShdw blurRad="38100" dist="25400" dir="5400000" algn="ctr" rotWithShape="0">
              <a:srgbClr val="000000">
                <a:alpha val="50000"/>
              </a:srgbClr>
            </a:outerShdw>
          </a:effectLst>
        </p:spPr>
        <p:txBody>
          <a:bodyPr vert="horz" wrap="square" lIns="67733" tIns="67733" rIns="67733" bIns="67733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309245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天空特别蓝，没有任何污染，</a:t>
            </a:r>
            <a:endParaRPr kumimoji="0" lang="en-US" altLang="zh-CN" sz="2800" b="0" i="0" u="none" strike="noStrike" kern="1200" cap="none" spc="0" normalizeH="0" baseline="0" noProof="1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MS PGothic" panose="020b0600070205080204" pitchFamily="34" charset="-128"/>
              <a:sym typeface="Gill Sans" charset="0"/>
            </a:endParaRPr>
          </a:p>
          <a:p>
            <a:pPr marL="0" marR="0" indent="0" algn="ctr" defTabSz="309245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zh-CN" altLang="en-US" sz="2800" b="0" i="0" u="none" strike="noStrike" kern="1200" cap="none" spc="0" normalizeH="0" baseline="0" noProof="1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S PGothic" panose="020b0600070205080204" pitchFamily="34" charset="-128"/>
                <a:sym typeface="Gill Sans" charset="0"/>
              </a:rPr>
              <a:t>所以蓝得透明。</a:t>
            </a:r>
            <a:endParaRPr kumimoji="0" lang="en-US" altLang="zh-CN" sz="2800" b="0" i="0" u="none" strike="noStrike" kern="1200" cap="none" spc="0" normalizeH="0" baseline="0" noProof="1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MS PGothic" panose="020b0600070205080204" pitchFamily="34" charset="-128"/>
              <a:sym typeface="Gill Sans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56304" y="5619751"/>
            <a:ext cx="6176010" cy="7480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蓝</a:t>
            </a:r>
            <a:r>
              <a:rPr lang="en-US" altLang="zh-CN" sz="42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得</a:t>
            </a:r>
            <a:r>
              <a:rPr lang="en-US" altLang="zh-CN" sz="42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透</a:t>
            </a:r>
            <a:r>
              <a:rPr lang="en-US" altLang="zh-CN" sz="42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明！</a:t>
            </a:r>
            <a:endParaRPr lang="zh-CN" altLang="en-US" sz="426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6239087" y="0"/>
            <a:ext cx="5617210" cy="6864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3865" b="1">
                <a:latin typeface="黑体" panose="02010609060101010101" pitchFamily="49" charset="-122"/>
                <a:ea typeface="黑体" panose="02010609060101010101" pitchFamily="49" charset="-122"/>
              </a:rPr>
              <a:t>蓝</a:t>
            </a:r>
            <a:r>
              <a:rPr lang="en-US" altLang="zh-CN" sz="38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865" b="1">
                <a:latin typeface="黑体" panose="02010609060101010101" pitchFamily="49" charset="-122"/>
                <a:ea typeface="黑体" panose="02010609060101010101" pitchFamily="49" charset="-122"/>
              </a:rPr>
              <a:t>得</a:t>
            </a:r>
            <a:r>
              <a:rPr lang="en-US" altLang="zh-CN" sz="38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865" b="1">
                <a:latin typeface="黑体" panose="02010609060101010101" pitchFamily="49" charset="-122"/>
                <a:ea typeface="黑体" panose="02010609060101010101" pitchFamily="49" charset="-122"/>
              </a:rPr>
              <a:t>透</a:t>
            </a:r>
            <a:r>
              <a:rPr lang="en-US" altLang="zh-CN" sz="3865" b="1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865" b="1">
                <a:latin typeface="黑体" panose="02010609060101010101" pitchFamily="49" charset="-122"/>
                <a:ea typeface="黑体" panose="02010609060101010101" pitchFamily="49" charset="-122"/>
              </a:rPr>
              <a:t>明！</a:t>
            </a:r>
            <a:endParaRPr lang="zh-CN" altLang="en-US" sz="386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4" name="肘形连接符 13" title=""/>
          <p:cNvCxnSpPr/>
          <p:nvPr/>
        </p:nvCxnSpPr>
        <p:spPr bwMode="auto">
          <a:xfrm rot="16200000" flipH="1">
            <a:off x="7334251" y="476251"/>
            <a:ext cx="857251" cy="857251"/>
          </a:xfrm>
          <a:prstGeom prst="bentConnector3">
            <a:avLst>
              <a:gd name="adj1" fmla="val 50000"/>
            </a:avLst>
          </a:prstGeom>
          <a:blipFill dpi="0" rotWithShape="0">
            <a:blip r:embed="rId3"/>
            <a:tile tx="0" ty="0" sx="100000" sy="100000" flip="none" algn="tl"/>
          </a:blipFill>
          <a:ln w="25400" cap="flat" cmpd="sng" algn="ctr">
            <a:solidFill>
              <a:srgbClr val="FF0000"/>
            </a:solidFill>
            <a:prstDash val="solid"/>
            <a:miter lim="0"/>
            <a:headEnd type="arrow"/>
            <a:tailEnd type="arrow"/>
          </a:ln>
          <a:effectLst>
            <a:outerShdw blurRad="38100" dist="25400" dir="5400000" algn="ctr" rotWithShape="0">
              <a:srgbClr val="000000">
                <a:alpha val="50000"/>
              </a:srgbClr>
            </a:outerShdw>
          </a:effectLst>
        </p:spPr>
      </p:cxnSp>
      <p:sp>
        <p:nvSpPr>
          <p:cNvPr id="15" name="TextBox 14" title=""/>
          <p:cNvSpPr txBox="1"/>
          <p:nvPr/>
        </p:nvSpPr>
        <p:spPr>
          <a:xfrm>
            <a:off x="6572251" y="1428751"/>
            <a:ext cx="4953000" cy="686435"/>
          </a:xfrm>
          <a:prstGeom prst="rect">
            <a:avLst/>
          </a:prstGeom>
          <a:solidFill>
            <a:srgbClr val="58DFE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3865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这是什么标点符号？</a:t>
            </a:r>
            <a:endParaRPr lang="zh-CN" altLang="en-US" sz="3865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6572251" y="2857500"/>
            <a:ext cx="5619749" cy="156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 折 号（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），</a:t>
            </a:r>
            <a:endParaRPr lang="en-US" altLang="zh-CN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hangingPunct="0"/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表示话题或语气的转变，声音的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hlinkClick r:id="rId4"/>
              </a:rPr>
              <a:t>延续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等的符号。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6870277" y="5619751"/>
            <a:ext cx="4754880" cy="46037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2400">
                <a:latin typeface="楷体_GB2312" panose="02010609030101010101" charset="-122"/>
                <a:ea typeface="楷体_GB2312" panose="02010609030101010101" charset="-122"/>
              </a:rPr>
              <a:t>课文中的破折号表示声音的延长。</a:t>
            </a:r>
            <a:endParaRPr lang="zh-CN" altLang="en-US" sz="2400"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7472469" y="2286000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endParaRPr lang="zh-CN" altLang="en-US" sz="2400">
              <a:latin typeface="Gill Sans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5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https://d.book118.com/206223201200010040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1">
      <vt:lpstr>Arial</vt:lpstr>
      <vt:lpstr>Calibri</vt:lpstr>
      <vt:lpstr>微软雅黑</vt:lpstr>
      <vt:lpstr>宋体</vt:lpstr>
      <vt:lpstr>隶书</vt:lpstr>
      <vt:lpstr>Calibri Light</vt:lpstr>
      <vt:lpstr>幼圆</vt:lpstr>
      <vt:lpstr>华文新魏</vt:lpstr>
      <vt:lpstr>Times New Roman</vt:lpstr>
      <vt:lpstr>黑体</vt:lpstr>
      <vt:lpstr>楷体</vt:lpstr>
      <vt:lpstr>方正姚体</vt:lpstr>
      <vt:lpstr>Adobe 黑体 Std R</vt:lpstr>
      <vt:lpstr>楷体_GB2312</vt:lpstr>
      <vt:lpstr>Gill Sans</vt:lpstr>
      <vt:lpstr>MS PGothic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2024-09-07T06:02:09.202</cp:lastPrinted>
  <dcterms:created xsi:type="dcterms:W3CDTF">2024-09-06T22:02:09Z</dcterms:created>
  <dcterms:modified xsi:type="dcterms:W3CDTF">2024-09-06T22:02:11Z</dcterms:modified>
</cp:coreProperties>
</file>