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44EF6-24E0-4900-A441-38A31329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B73A3-3750-4D7D-A92F-FAD6679D4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0E59-A50E-458E-89DE-75AF4E64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BCA4A-AEE0-4C49-8861-B793C8FF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31712-A8AC-4468-AB09-DAF92955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A2386-F8F2-41EB-B99D-260F263D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4966F-12E8-4CED-A5C9-0C955D24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41071-234C-422D-B82B-2522953B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5F957-8EE2-4656-865F-57C9BF3E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F2394-0C00-4FAD-83BB-6D1CBD73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31807-9937-44AA-9D60-0CD7BBD5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4011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口服药降糖护理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口服降糖药的适用人群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口服降糖药的种类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通过促进胰岛素分泌发挥降糖作用。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这类药物包括磺脲类和非磺脲类，能够刺激胰岛β细胞释放胰岛素，从而降低血糖。适用于2型糖尿病早期和病程较短的患者。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胰岛素促泌剂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通过抑制肝葡萄糖输出、改善外周组织对胰岛素的敏感性、增加对葡萄糖的摄取和利用而降低血糖。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双胍类药物包括二甲双胍等，是治疗2型糖尿病的一线药物，尤其适用于肥胖和超重患者。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通过激活过氧化物酶体增殖物激活受体γ起作用，改善胰岛素抵抗、降低血糖。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噻唑烷二酮类药物如罗格列酮等，适用于2型糖尿病尤其是胰岛素抵抗的患者。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噻唑烷二酮类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通过抑制DPP-4酶的活性，减少胰高血糖素样肽-1的降解，从而发挥降糖作用。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DPP-4抑制剂如西格列汀等，适用于2型糖尿病尤其是以餐后血糖升高为主的患者。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DPP-4抑制剂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通过抑制肾脏近曲小管对葡萄糖的重吸收，促进尿糖排泄，从而降低血糖。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SGLT-2抑制剂如卡格列净等，适用于2型糖尿病尤其是肾功能正常的患者。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SGLT-2抑制剂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口服降糖药的适用人群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对于轻度糖尿病患者，如果仅通过饮食控制血糖，效果不佳，可以考虑口服降糖药。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糖尿病患者通常可以通过饮食控制来管理血糖，但如果饮食控制无法有效控制血糖，或者血糖水平持续偏高，医生可能会建议使用口服降糖药。口服降糖药可以帮助患者更好地控制血糖，减少高血糖对身体的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仅以饮食控制的轻度糖尿病患者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00" r="152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对于需要快速控制血糖的患者，口服降糖药是一个有效的选择。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有些患者由于某些原因需要快速控制血糖，例如应激状态、手术等，口服降糖药可以快速发挥作用，帮助患者快速降低血糖水平。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需要快速控制血糖的患者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对于需要长期稳定控制血糖的患者，口服降糖药是一种常用的治疗方式。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对于需要长期稳定控制血糖的患者，口服降糖药可以提供持续、稳定的降糖效果，减少患者频繁调整饮食或增加运动的负担。同时，长期使用口服降糖药可以减少糖尿病并发症的发生风险。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需要长期稳定控制血糖的患者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需要联合治疗的患者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对于需要联合治疗的患者，口服降糖药可以与其他治疗方式一起使用。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有些患者可能需要口服降糖药与其他治疗方式一起使用，例如胰岛素、饮食控制、运动等。口服降糖药可以与这些治疗方式协同作用，提高血糖控制的效率。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https://d.book118.com/206224011132010040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2024-09-07T01:07:33.123</cp:lastPrinted>
  <dcterms:created xsi:type="dcterms:W3CDTF">2024-09-06T17:07:33Z</dcterms:created>
  <dcterms:modified xsi:type="dcterms:W3CDTF">2024-09-06T17:07:35Z</dcterms:modified>
</cp:coreProperties>
</file>