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F8C91-31EA-4264-BC57-FFEB7D5FD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75D1F-96C2-451B-B06A-F2E53F530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B10CE-1E4F-4019-94C5-DCFBAD7B9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C6493A-5C0B-45B1-A04B-0B146265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AFA525-D611-4939-9EA9-635C56CCE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FA4D49-1EA4-44AD-9450-8B3B32521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1F8648-FFE0-4784-9125-126478DF1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C2343A-9DE6-4707-A48B-24DAA42F35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88D031-3F44-4081-81A3-8FDED497D3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CEDB60-69AB-41B8-9A4B-9E7C28FEC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5A076-5C69-4193-AD9A-9DC96EBA7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403203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预防大于治疗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预防措施的种类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预防工作的实施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预防的挑战与解决方案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预防的未来展望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通过预防疾病和健康问题的发生，人们可以长期保持身体健康，提高生活质量。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减少医疗负担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预防疾病可以减少医疗资源的消耗，减轻医疗系统的负担，降低医疗成本。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有效的预防措施可以降低患病风险，从而延长人们的寿命。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预防的长期效益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预防措施通常比治疗措施更为经济，因为预防所需的资源通常较少，而且可以避免昂贵的治疗费用。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预防措施可以在疾病发生前就采取行动，避免了疾病对身体的损害和治疗过程中的痛苦。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预防措施可以帮助人们建立健康的生活方式，从而长期保持健康，对个人和社会都具有可持续性。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预防的成本效益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相辅相成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预防和治疗是相辅相成的，二者缺一不可。治疗是对于已经发生的疾病的应对措施，而预防则是从源头上避免疾病的发生。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在资源有限的情况下，预防应该被优先考虑。通过预防，可以减少疾病的发生率，从而降低治疗的需求和成本。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预防和治疗共同作用，可以帮助人们更好地维护和恢复健康。通过采取有效的预防措施，可以降低患病风险，同时结合适当的治疗手段，以达到最佳的健康效果。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预防与治疗的关系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预防措施的种类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充足休息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保持饮食均衡，摄入足够的营养物质，避免过度摄入高热量、高脂肪和高糖分的食物。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定期进行适量的体育锻炼，增强身体的免疫力和抵抗力。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保证充足的睡眠时间，避免熬夜和过度疲劳。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戒烟限酒，避免对身体健康造成不良影响。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定期健康检查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定期体检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定期进行身体检查，及早发现潜在的健康问题。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监测血压、血糖等指标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定期监测血压、血糖等指标，预防慢性疾病的发生。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早期筛查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对某些疾病进行早期筛查，如乳腺癌、宫颈癌等，以便早期发现和治疗。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及时补种疫苗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对于漏种的疫苗，应及时补种，以确保免疫力的完整。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注意疫苗接种禁忌症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在接种疫苗前，应了解疫苗接种的禁忌症，避免不良反应的发生。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按照规定接种疫苗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按照国家规定接种各种疫苗，预防传染病的发生。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减少汽车尾气排放、工业废气排放等，降低空气污染程度。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减少空气污染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加强水质监测和管理，确保饮用水安全。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改善水质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增加城市绿化面积，提高空气质量和环境美感。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增加绿化面积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环境改善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https://d.book118.com/206224032030010045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2024-09-13T20:00:54.377</cp:lastPrinted>
  <dcterms:created xsi:type="dcterms:W3CDTF">2024-09-13T12:00:54Z</dcterms:created>
  <dcterms:modified xsi:type="dcterms:W3CDTF">2024-09-13T12:00:56Z</dcterms:modified>
</cp:coreProperties>
</file>