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69CC2-7E60-4505-B1EA-6AEBAD07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690A-171C-4F22-AFCB-16206906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AB31D-ABDE-4EC5-B663-D219BE15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158AA-8928-4928-8294-413640D9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1F3E1-5B67-45D4-AABB-E909318F0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3628C-FFAE-48C0-AC25-38040DCA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97CA1-F315-4E96-9E53-1066132B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B9CE3-59CB-4C05-8153-D07A8219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F7613-2C9A-470F-B285-6A362667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EBA10-B815-4DD2-AFED-A95D6DBC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A9EA8-6D9E-4CE2-AE38-0505E07C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42152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43中国电影行业分析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观众需求与消费行为研究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内容创新与传播渠道拓展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技术进步对产业影响及前景展望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中国电影市场已成为全球第二大电影市场，票房收入持续增长，观众数量庞大。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中国电影类型丰富多样，包括喜剧、动作、爱情、科幻等，满足不同观众需求。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电影类型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中国电影制作水平不断提高，涌现出一批优秀的电影制作公司和团队。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电影制作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中国电影发行渠道日益多元化，包括影院、网络、电视等。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电影发行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中国电影行业现状及特点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近年来，中国电影行业快速发展，票房收入和观众数量不断增长，同时电影制作水平和质量也不断提高。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中国电影起源于20世纪初，经历了从无声到有声、从黑白到彩色的发展历程。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改革开放后，中国电影行业迎来了新的发展机遇，电影制作和发行逐渐市场化。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电影审查制度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中国电影实行严格的审查制度，对电影内容进行审查和限制。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电影产业政策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中国政府出台了一系列电影产业政策，鼓励电影产业的发展和创新。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中国电影行业受到《电影管理条例》、《著作权法》等相关法律法规的约束和保护。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总体市场规模及增长速度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2022年，中国电影市场总票房达到700亿元人民币，较上一年度增长11%，显示出强劲的复苏势头。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从历史数据来看，中国电影市场票房收入在过去十年间实现了快速增长，年均复合增长率超过15%。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随着国内电影市场的不断成熟和观众群体的日益壮大，未来中国电影市场的增长潜力仍然巨大。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喜剧片、动作片和爱情片是中国电影市场的三大主流类型，合计占据超过60%的市场份额。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近年来，科幻片、动画片和纪录片等类型电影的市场份额也在逐步提升，显示出观众对于多元化电影内容的需求。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进口片在中国电影市场占据一定份额，但受到国产片质量和数量的不断提升，其市场份额呈逐年下降趋势。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各类别电影市场份额占比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随着中国电影市场的不断扩大和成熟，未来将继续保持稳健增长态势，预计年均复合增长率将保持在10%左右。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随着观众对于电影品质和内容的要求不断提高，优质电影将成为市场的主导，电影制作公司将更加注重创作和品质把控。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电影与科技、互联网等产业的融合将进一步加深，电影产业链将不断完善和延伸，为电影市场的发展提供更多可能性。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60" r="1576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国内外企业并存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中国电影行业存在众多国内外企业，包括大型电影制片公司、发行公司、院线公司和影院等。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市场份额集中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少数几家大型企业占据市场主导地位，如中国电影集团公司、华夏电影发行有限责任公司等。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随着市场开放和民营资本进入，中国电影行业的竞争日益激烈，国内外企业纷纷加大投资和合作力度。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华夏电影发行有限责任公司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优势在于拥有广泛的发行网络和良好的政府关系，劣势在于制片能力和品牌影响力相对较弱。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万达电影院线股份有限公司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优势在于拥有庞大的影院规模和先进的影院管理经验，劣势在于对上游制片和发行环节的控制力较弱。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中国电影集团公司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优势在于拥有完整的产业链和强大的资源整合能力，劣势在于创新能力和市场反应速度有待提高。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https://d.book118.com/206224215231010031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2024-08-30T16:52:16.627</cp:lastPrinted>
  <dcterms:created xsi:type="dcterms:W3CDTF">2024-08-30T08:52:16Z</dcterms:created>
  <dcterms:modified xsi:type="dcterms:W3CDTF">2024-08-30T08:52:18Z</dcterms:modified>
</cp:coreProperties>
</file>