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301E3-9340-4162-A679-948BDFA3B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0906C5-4BA4-4B49-88E2-64CAD8471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5A8E05-0E45-48D8-B20D-E9C83D914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09D713-F989-40DD-A8F0-37DAA998BB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1BC90C-7FA2-4FF3-98C0-367C8DC18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BCC625-B0B6-4BDE-A9D3-C76E6CA9E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4D4A1CC-F899-405A-B389-940850FF6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FF0ABA-1184-404C-A6E3-BD2CF0FA38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1E2298-EB36-4F6A-B99D-EE6016CB29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C942C1-4F27-4A34-AC9E-501C60851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9EFFFB-F935-497F-BB10-1011EF2D3F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224240114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房屋租赁行业市场前景分析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房屋租赁行业市场现状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房屋租赁行业市场发展趋势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房屋租赁行业市场机遇与挑战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房屋租赁行业市场前景展望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房屋租赁行业市场发展策略建议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互联网、大数据、人工智能等科技的应用，正在推动房屋租赁行业的变革，提高行业效率和服务质量。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科技应用推动行业变革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随着城市化进程的加速和人口流动的增加，房屋租赁市场需求不断增长，市场规模持续扩大。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房屋租赁市场规模不断扩大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政府逐步推出鼓励租赁市场发展的政策，如“租购同权”、“增加租赁住房用地供应”等，为房屋租赁市场提供了更加良好的政策环境。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政策环境逐步改善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通过对历史数据和市场现状的研究，分析房屋租赁行业的发展趋势和未来发展方向。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分析房屋租赁行业的发展趋势和前景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对房屋租赁市场的竞争格局进行深入分析，评估主要参与者的市场份额、竞争优势和不足之处。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评估市场竞争格局和主要参与者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分析房屋租赁行业所面临的机遇和挑战，如政策变化、技术创新、市场竞争等方面的因素。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探讨行业发展的机遇和挑战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为投资者、企业和政府等相关利益方提供决策支持和建议，促进房屋租赁行业的健康、可持续发展。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提供决策支持和建议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房屋租赁行业市场现状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房屋租赁市场规模庞大，涉及长租公寓、短租民宿、共享办公等多个细分领域。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随着城市化进程的加速和人口流动的增加，房屋租赁市场需求持续增长。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互联网技术的发展推动了房屋租赁市场的在线化和智能化，市场规模进一步扩大。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房屋租赁市场主要由个人房东、中介机构、长租公寓运营商等参与方构成。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个人房东占据市场较大份额，但中介机构和专业运营商在市场份额和影响力上逐渐提升。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市场上存在多种租赁模式，如整租、合租、长租、短租等，满足不同租客的需求。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房屋租赁市场竞争激烈，中介机构和专业运营商通过提供优质服务、降低租金等方式争夺市场份额。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随着互联网技术的发展，线上房屋租赁平台逐渐崛起，对传统中介机构形成冲击。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市场上涌现出多个知名品牌和龙头企业，如链家、自如、青客等，它们在市场份额、品牌知名度等方面具有优势。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房屋租赁行业市场发展趋势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政策推动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政府出台一系列政策鼓励租赁市场发展，如“租购同权”、“增加租赁住房供应”等，为房屋租赁行业提供了有力支持。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监管加强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政府对房屋租赁市场的监管力度不断加强，规范市场秩序，保护租客权益，促进行业健康发展。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税收优惠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针对房屋租赁企业的税收优惠政策，降低企业运营成本，提高市场竞争力。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政策环境分析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经济增长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随着国家经济的稳定增长，居民收入水平不断提高，对租赁住房的需求也相应增加。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城市化进程的加速推进，使得城市人口不断集聚，租赁市场需求持续增长。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房地产市场调控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政府对房地产市场的调控政策，使得部分购房者转向租赁市场，进一步推动了租赁市场的发展。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经济环境分析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人口流动增加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人口流动的增加，使得租赁市场需求更加旺盛，尤其是在一线城市和热点二线城市。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租赁文化普及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租赁文化的普及和认知度的提高，使得越来越多的人接受租房作为一种生活方式。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消费观念转变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随着年轻人消费观念的转变，越来越多的人愿意选择租房而不是购房，为房屋租赁市场提供了广阔的空间。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https://d.book118.com/206224240114010042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2024-09-09T22:05:43.253</cp:lastPrinted>
  <dcterms:created xsi:type="dcterms:W3CDTF">2024-09-09T14:05:43Z</dcterms:created>
  <dcterms:modified xsi:type="dcterms:W3CDTF">2024-09-09T14:05:45Z</dcterms:modified>
</cp:coreProperties>
</file>