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461BF-8453-43E0-BD26-E3869253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439F1-3E47-4B9A-848D-FCA247423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117CD-A8B7-472A-A9D2-0B5B4F5EE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31480-9589-4821-A842-1B5111482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6B484-5D22-4C93-B979-2DE563AD4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16B53-7466-48AE-9656-968325657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09C18C-4A74-41C4-936B-BC8A0B2A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7EDF7-6256-49B2-969D-8E4E220D2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BC4D3-55A8-4B2D-9C52-BF281A766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04C0C-252C-4340-935A-F5796EE6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66D6B-D4B1-4352-8C25-BC61D77E9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311020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护理扎记读书心得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护理扎记内容概述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我的感悟与思考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护理扎记的启示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护理扎记是一部关于护理工作的纪实作品，通过作者的亲身经历和观察，描绘了护理工作的艰辛与温情，以及护理人员对患者无微不至的关怀。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该主题涉及对护理工作的认识、护理人员的职业素养和道德责任等方面的探讨，对于提升社会对护理工作的关注和理解具有重要意义。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《护理扎记》是一部由著名作家张丽丽所著的书籍，以第一人称叙述的方式，记录了她在医院从事护理工作的所见所闻和亲身经历。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该书籍语言平实，情感真挚，通过细节描写展现了护理人员对患者无微不至的关怀，以及他们在繁重工作中的坚韧与奉献精神。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护理扎记内容概述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强调尊重患者的自主权、隐私权和尊严，遵循护理伦理原则，维护患者的权益。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强调护理服务的整体性，关注患者的生理、心理、社会和文化等多方面的需求，提供全方位的护理服务。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强调以患者为中心，提供人性化、专业化的护理服务，注重患者的心理和情感需求。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强调与患者的有效沟通，了解患者的需求和问题，建立良好的护患关系。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强调对患者的病情和自身认知情况进行细致观察，及时发现并处理问题。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强调护理操作的规范性和准确性，提高护理效果和患者舒适度。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根据患者的具体情况和需求，制定个性化的护理计划和措施。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强调医护人员之间的协作配合，共同为患者提供优质的护理服务。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不断反思和改进护理服务，提高护理质量，满足患者的需求。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我的感悟与思考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护理不仅是技术，更是艺术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通过阅读《护理扎记》，我深刻体会到护理不仅仅是技术层面的操作，更是一种关爱、理解和尊重的艺术。护理人员需要具备高度的同理心和情感智慧，以更好地与患者沟通，提供人性化的护理服务。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护理是跨学科的合作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书中描述的护理实践涉及到多个学科领域，如医学、心理学、社会学等。这使我认识到护理工作需要跨学科的合作，综合运用多学科知识来解决患者的实际问题。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护理是不断学习的过程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护理行业的发展日新月异，新的理论和技术不断涌现。《护理扎记》使我意识到，作为一名护理人员，需要保持持续学习的态度，不断提升自己的专业素养和技能水平。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对护理的新认识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https://d.book118.com/206231102011010101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2024-09-25T10:30:04.660</cp:lastPrinted>
  <dcterms:created xsi:type="dcterms:W3CDTF">2024-09-25T02:30:04Z</dcterms:created>
  <dcterms:modified xsi:type="dcterms:W3CDTF">2024-09-25T02:30:06Z</dcterms:modified>
</cp:coreProperties>
</file>