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C63781D-5A49-47BA-B819-D4A62E6E0D9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2783A3E-700A-4361-A98C-C75212FF100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E923F3B-8529-4324-B4B1-E247CC23729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CC9E082-732C-4A60-9ABE-8FBDDC002F0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1D9CB74-272B-4E8F-80F5-383EAAEE8FE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E9980D5-462F-46F4-B061-47E096E1597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99F5C96-7348-42AB-93B6-3DC016F0423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0EC0929-B061-4756-A38C-740AD17237A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462B676-AEA1-4CA6-B7C8-3911E278118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7507258-9D37-49E9-8D79-22F255F546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981C412-6842-4F86-931A-84A411A846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9.jpeg" /><Relationship Id="rId6"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06231230234010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护理健康科普ppt演讲现场视频</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健康科普知识介绍</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护理在健康科普中的作用</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健康科普演讲的技巧和方法</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健康科普视频制作技巧</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护理健康科普案例分享</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健康科普知识介绍</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健康科普的定义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健康科普是向公众传递科学、准确、实用的健康知识和技能，以提高公众的健康素养和自我保健能力。</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健康科普的重要性</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随着人们生活水平的提高，健康问题越来越受到关注。健康科普可以帮助公众了解疾病预防、健康生活方式、合理用药等方面的知识，降低疾病发生的风险，提高生活质量。</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31250" r="31250"/>
          <a:stretch>
            <a:fillRect/>
          </a:stretch>
        </p:blipFill>
        <p:spPr>
          <a:xfrm>
            <a:off x="7803289" y="1299241"/>
            <a:ext cx="3679823"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健康科普的定义和重要性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4494" r="4494"/>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2836" r="2836"/>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21366" r="21366"/>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6090" r="16090"/>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健康科普的主要内容</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介绍常见疾病的预防方法，如感冒、高血压、糖尿病等。</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倡导科学饮食、适量运动、规律作息等健康生活方式，以降低患病风险。</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指导公众正确使用药物，避免药物滥用和不良反应的发生。</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关注心理健康问题，提供心理调适的方法和技巧。</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疾病预防</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健康生活方式</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合理用药</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心理健康</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052" r="25052"/>
          <a:stretch>
            <a:fillRect/>
          </a:stretch>
        </p:blipFill>
        <p:spPr>
          <a:xfrm>
            <a:off x="8422414"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通过报纸、杂志、电视、广播等媒体向公众传播健康科普知识。</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媒体传播</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利用微信、微博等社交媒体平台，发布健康科普文章和视频。</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社交媒体</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开展健康教育讲座、义诊等线下活动，向公众普及健康知识。</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健康教育活动</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通过医疗机构和社区卫生服务中心的专业人员向公众传递健康知识和技能。</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医疗机构和社区卫生服务中心</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健康科普的传播途径</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护理在健康科普中的作用</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护理人员有责任向患者和公众提供健康教育，帮助他们了解疾病预防、自我管理和康复等方面的知识。</a:t>
            </a:r>
          </a:p>
        </p:txBody>
      </p:sp>
      <p:pic>
        <p:nvPicPr>
          <p:cNvPr id="6" name="Picture 6"/>
          <p:cNvPicPr>
            <a:picLocks noChangeAspect="1"/>
          </p:cNvPicPr>
          <p:nvPr/>
        </p:nvPicPr>
        <p:blipFill>
          <a:blip r:embed="rId2"/>
          <a:srcRect l="16675" r="1667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健康教育者</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护理人员在患者康复过程中，需要提供个性化的健康咨询服务，解答患者关于疾病、治疗和护理的疑问。</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健康咨询师</a:t>
            </a:r>
          </a:p>
        </p:txBody>
      </p:sp>
      <p:pic>
        <p:nvPicPr>
          <p:cNvPr id="10" name="Picture 10"/>
          <p:cNvPicPr>
            <a:picLocks noChangeAspect="1"/>
          </p:cNvPicPr>
          <p:nvPr/>
        </p:nvPicPr>
        <p:blipFill>
          <a:blip r:embed="rId3"/>
          <a:srcRect l="18833" r="1883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8958" r="18958"/>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护理人员需要与其他医疗专业人员密切合作，确保患者得到全面、连贯的医疗服务。</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合作与协调者</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护理人员的角色和职责</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护理人员具备丰富的医学知识和实践经验，能够为患者提供科学、准确的健康信息。</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专业知识和经验</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500" r="16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关怀和同理心</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多元化服务</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护理人员通常具备良好的沟通能力和同理心，能够理解患者的需求和担忧，并提供情感支持。</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护理人员可以针对不同年龄、性别和健康状况的患者提供个性化的服务，满足多样化的健康需求。</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护理人员在健康科普中的优势</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27" b="2627"/>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5788" b="578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5527" b="5527"/>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护理人员在健康科普中的挑战和应对策略</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信息更新快</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随着医学研究的不断深入，护理人员需要不断更新自己的知识，以提供最新、最有效的健康教育信息。</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工作压力大</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由于护理工作繁忙，护理人员在提供健康教育时可能会面临时间压力。因此，他们需要合理安排时间，提高工作效率。</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沟通障碍</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面对不同背景和文化的患者，护理人员需要具备良好的沟通技巧，以克服语言和理解的障碍。</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健康科普演讲的技巧和方法</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https://d.book118.com/206231230234010042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62</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2024-09-10T14:19:11.006</cp:lastPrinted>
  <dcterms:created xsi:type="dcterms:W3CDTF">2024-09-10T06:19:11Z</dcterms:created>
  <dcterms:modified xsi:type="dcterms:W3CDTF">2024-09-10T06:19:13Z</dcterms:modified>
</cp:coreProperties>
</file>