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84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E823D5-D936-49C7-8B2F-172B022EC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76E079-9E68-40E7-A936-57C06E0F0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133C17-E7EC-4E12-B14D-D02B1287E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A8FCD3-F6FE-4144-B87F-76D372D40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12862C-16DD-4068-8110-E751C4830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2F8F95-0320-437F-AB85-8045268B92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CDDE04-E0F7-45D9-B859-0C7AC5C1D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E8B1B7-C1AE-4ACE-8064-323C36C2E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1089A9-4951-48DD-9A12-762E2402D3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39F22C-3CF9-4A4F-AF40-BA4D1FD85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96825A-0E33-4D28-AE2B-3EB1B6B88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Rectangle 5"/>
          <p:cNvSpPr>
            <a:spLocks noChangeArrowheads="1"/>
          </p:cNvSpPr>
          <p:nvPr userDrawn="1"/>
        </p:nvSpPr>
        <p:spPr bwMode="auto">
          <a:xfrm>
            <a:off x="3176" y="1588"/>
            <a:ext cx="1218882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6" name="Rectangle 6"/>
          <p:cNvSpPr>
            <a:spLocks noChangeArrowheads="1"/>
          </p:cNvSpPr>
          <p:nvPr userDrawn="1"/>
        </p:nvSpPr>
        <p:spPr bwMode="auto">
          <a:xfrm>
            <a:off x="3176" y="1588"/>
            <a:ext cx="1218882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7" name="Freeform 7"/>
          <p:cNvSpPr/>
          <p:nvPr userDrawn="1"/>
        </p:nvSpPr>
        <p:spPr bwMode="auto">
          <a:xfrm>
            <a:off x="3176" y="1588"/>
            <a:ext cx="5137150" cy="4719638"/>
          </a:xfrm>
          <a:custGeom>
            <a:gdLst>
              <a:gd name="T0" fmla="*/ 0 w 3237"/>
              <a:gd name="T1" fmla="*/ 2829 h 2973"/>
              <a:gd name="T2" fmla="*/ 2500 w 3237"/>
              <a:gd name="T3" fmla="*/ 2100 h 2973"/>
              <a:gd name="T4" fmla="*/ 2627 w 3237"/>
              <a:gd name="T5" fmla="*/ 696 h 2973"/>
              <a:gd name="T6" fmla="*/ 1651 w 3237"/>
              <a:gd name="T7" fmla="*/ 0 h 2973"/>
              <a:gd name="T8" fmla="*/ 0 w 3237"/>
              <a:gd name="T9" fmla="*/ 0 h 2973"/>
              <a:gd name="T10" fmla="*/ 0 w 3237"/>
              <a:gd name="T11" fmla="*/ 2829 h 297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3237" h="2973">
                <a:moveTo>
                  <a:pt x="0" y="2829"/>
                </a:moveTo>
                <a:cubicBezTo>
                  <a:pt x="742" y="2973"/>
                  <a:pt x="1873" y="2655"/>
                  <a:pt x="2500" y="2100"/>
                </a:cubicBezTo>
                <a:cubicBezTo>
                  <a:pt x="3237" y="1448"/>
                  <a:pt x="2868" y="994"/>
                  <a:pt x="2627" y="696"/>
                </a:cubicBezTo>
                <a:cubicBezTo>
                  <a:pt x="2481" y="516"/>
                  <a:pt x="2011" y="214"/>
                  <a:pt x="1651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2829"/>
                  <a:pt x="0" y="2829"/>
                  <a:pt x="0" y="2829"/>
                </a:cubicBezTo>
              </a:path>
            </a:pathLst>
          </a:custGeom>
          <a:solidFill>
            <a:schemeClr val="accent1">
              <a:lumMod val="60000"/>
              <a:lumOff val="40000"/>
              <a:alpha val="34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8" name="Freeform 8"/>
          <p:cNvSpPr/>
          <p:nvPr userDrawn="1"/>
        </p:nvSpPr>
        <p:spPr bwMode="auto">
          <a:xfrm>
            <a:off x="5484813" y="1588"/>
            <a:ext cx="6707188" cy="6858000"/>
          </a:xfrm>
          <a:custGeom>
            <a:gdLst>
              <a:gd name="T0" fmla="*/ 4226 w 4226"/>
              <a:gd name="T1" fmla="*/ 0 h 4320"/>
              <a:gd name="T2" fmla="*/ 3519 w 4226"/>
              <a:gd name="T3" fmla="*/ 0 h 4320"/>
              <a:gd name="T4" fmla="*/ 3144 w 4226"/>
              <a:gd name="T5" fmla="*/ 1443 h 4320"/>
              <a:gd name="T6" fmla="*/ 1306 w 4226"/>
              <a:gd name="T7" fmla="*/ 1737 h 4320"/>
              <a:gd name="T8" fmla="*/ 368 w 4226"/>
              <a:gd name="T9" fmla="*/ 2987 h 4320"/>
              <a:gd name="T10" fmla="*/ 1234 w 4226"/>
              <a:gd name="T11" fmla="*/ 4320 h 4320"/>
              <a:gd name="T12" fmla="*/ 4226 w 4226"/>
              <a:gd name="T13" fmla="*/ 4320 h 4320"/>
              <a:gd name="T14" fmla="*/ 4226 w 4226"/>
              <a:gd name="T15" fmla="*/ 0 h 43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4226" h="4320">
                <a:moveTo>
                  <a:pt x="4226" y="0"/>
                </a:moveTo>
                <a:cubicBezTo>
                  <a:pt x="3519" y="0"/>
                  <a:pt x="3519" y="0"/>
                  <a:pt x="3519" y="0"/>
                </a:cubicBezTo>
                <a:cubicBezTo>
                  <a:pt x="3522" y="425"/>
                  <a:pt x="3484" y="1266"/>
                  <a:pt x="3144" y="1443"/>
                </a:cubicBezTo>
                <a:cubicBezTo>
                  <a:pt x="2684" y="1682"/>
                  <a:pt x="1637" y="1664"/>
                  <a:pt x="1306" y="1737"/>
                </a:cubicBezTo>
                <a:cubicBezTo>
                  <a:pt x="975" y="1811"/>
                  <a:pt x="0" y="2179"/>
                  <a:pt x="368" y="2987"/>
                </a:cubicBezTo>
                <a:cubicBezTo>
                  <a:pt x="582" y="3458"/>
                  <a:pt x="958" y="3972"/>
                  <a:pt x="1234" y="4320"/>
                </a:cubicBezTo>
                <a:cubicBezTo>
                  <a:pt x="4226" y="4320"/>
                  <a:pt x="4226" y="4320"/>
                  <a:pt x="4226" y="4320"/>
                </a:cubicBezTo>
                <a:lnTo>
                  <a:pt x="4226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34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pitchFamily="49" charset="-122"/>
            </a:endParaRPr>
          </a:p>
        </p:txBody>
      </p:sp>
      <p:grpSp>
        <p:nvGrpSpPr>
          <p:cNvPr id="2" name="组合 1"/>
          <p:cNvGrpSpPr/>
          <p:nvPr userDrawn="1"/>
        </p:nvGrpSpPr>
        <p:grpSpPr>
          <a:xfrm>
            <a:off x="877888" y="965200"/>
            <a:ext cx="3714751" cy="5305425"/>
            <a:chOff x="877888" y="965200"/>
            <a:chExt cx="3714751" cy="5305425"/>
          </a:xfrm>
        </p:grpSpPr>
        <p:sp>
          <p:nvSpPr>
            <p:cNvPr id="9" name="Oval 9"/>
            <p:cNvSpPr>
              <a:spLocks noChangeArrowheads="1"/>
            </p:cNvSpPr>
            <p:nvPr userDrawn="1"/>
          </p:nvSpPr>
          <p:spPr bwMode="auto">
            <a:xfrm>
              <a:off x="1366838" y="6121400"/>
              <a:ext cx="2724150" cy="149225"/>
            </a:xfrm>
            <a:prstGeom prst="ellipse">
              <a:avLst/>
            </a:prstGeom>
            <a:solidFill>
              <a:schemeClr val="accent1">
                <a:lumMod val="50000"/>
                <a:alpha val="36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" name="Freeform 10"/>
            <p:cNvSpPr/>
            <p:nvPr userDrawn="1"/>
          </p:nvSpPr>
          <p:spPr bwMode="auto">
            <a:xfrm>
              <a:off x="1738313" y="5775325"/>
              <a:ext cx="1951038" cy="374650"/>
            </a:xfrm>
            <a:custGeom>
              <a:gdLst>
                <a:gd name="T0" fmla="*/ 1230 w 1230"/>
                <a:gd name="T1" fmla="*/ 236 h 236"/>
                <a:gd name="T2" fmla="*/ 132 w 1230"/>
                <a:gd name="T3" fmla="*/ 236 h 236"/>
                <a:gd name="T4" fmla="*/ 0 w 1230"/>
                <a:gd name="T5" fmla="*/ 125 h 236"/>
                <a:gd name="T6" fmla="*/ 0 w 1230"/>
                <a:gd name="T7" fmla="*/ 108 h 236"/>
                <a:gd name="T8" fmla="*/ 132 w 1230"/>
                <a:gd name="T9" fmla="*/ 0 h 236"/>
                <a:gd name="T10" fmla="*/ 1230 w 1230"/>
                <a:gd name="T11" fmla="*/ 0 h 236"/>
                <a:gd name="T12" fmla="*/ 1200 w 1230"/>
                <a:gd name="T13" fmla="*/ 113 h 236"/>
                <a:gd name="T14" fmla="*/ 1230 w 1230"/>
                <a:gd name="T15" fmla="*/ 236 h 2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30" h="236">
                  <a:moveTo>
                    <a:pt x="1230" y="236"/>
                  </a:moveTo>
                  <a:cubicBezTo>
                    <a:pt x="132" y="236"/>
                    <a:pt x="132" y="236"/>
                    <a:pt x="132" y="236"/>
                  </a:cubicBezTo>
                  <a:cubicBezTo>
                    <a:pt x="64" y="236"/>
                    <a:pt x="0" y="185"/>
                    <a:pt x="0" y="125"/>
                  </a:cubicBezTo>
                  <a:cubicBezTo>
                    <a:pt x="0" y="108"/>
                    <a:pt x="0" y="108"/>
                    <a:pt x="0" y="108"/>
                  </a:cubicBezTo>
                  <a:cubicBezTo>
                    <a:pt x="0" y="48"/>
                    <a:pt x="64" y="0"/>
                    <a:pt x="132" y="0"/>
                  </a:cubicBezTo>
                  <a:cubicBezTo>
                    <a:pt x="1230" y="0"/>
                    <a:pt x="1230" y="0"/>
                    <a:pt x="1230" y="0"/>
                  </a:cubicBezTo>
                  <a:cubicBezTo>
                    <a:pt x="1230" y="0"/>
                    <a:pt x="1200" y="39"/>
                    <a:pt x="1200" y="113"/>
                  </a:cubicBezTo>
                  <a:cubicBezTo>
                    <a:pt x="1200" y="197"/>
                    <a:pt x="1230" y="236"/>
                    <a:pt x="1230" y="23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" name="Freeform 11"/>
            <p:cNvSpPr/>
            <p:nvPr userDrawn="1"/>
          </p:nvSpPr>
          <p:spPr bwMode="auto">
            <a:xfrm>
              <a:off x="2616201" y="5791200"/>
              <a:ext cx="1093788" cy="366713"/>
            </a:xfrm>
            <a:custGeom>
              <a:gdLst>
                <a:gd name="T0" fmla="*/ 690 w 690"/>
                <a:gd name="T1" fmla="*/ 231 h 231"/>
                <a:gd name="T2" fmla="*/ 0 w 690"/>
                <a:gd name="T3" fmla="*/ 231 h 231"/>
                <a:gd name="T4" fmla="*/ 0 w 690"/>
                <a:gd name="T5" fmla="*/ 0 h 231"/>
                <a:gd name="T6" fmla="*/ 690 w 690"/>
                <a:gd name="T7" fmla="*/ 0 h 231"/>
                <a:gd name="T8" fmla="*/ 659 w 690"/>
                <a:gd name="T9" fmla="*/ 110 h 231"/>
                <a:gd name="T10" fmla="*/ 690 w 690"/>
                <a:gd name="T11" fmla="*/ 231 h 2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90" h="231">
                  <a:moveTo>
                    <a:pt x="690" y="231"/>
                  </a:moveTo>
                  <a:cubicBezTo>
                    <a:pt x="0" y="231"/>
                    <a:pt x="0" y="231"/>
                    <a:pt x="0" y="23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690" y="0"/>
                    <a:pt x="690" y="0"/>
                    <a:pt x="690" y="0"/>
                  </a:cubicBezTo>
                  <a:cubicBezTo>
                    <a:pt x="690" y="0"/>
                    <a:pt x="659" y="37"/>
                    <a:pt x="659" y="110"/>
                  </a:cubicBezTo>
                  <a:cubicBezTo>
                    <a:pt x="659" y="194"/>
                    <a:pt x="690" y="231"/>
                    <a:pt x="690" y="231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" name="Freeform 12"/>
            <p:cNvSpPr/>
            <p:nvPr userDrawn="1"/>
          </p:nvSpPr>
          <p:spPr bwMode="auto">
            <a:xfrm>
              <a:off x="1770063" y="5773738"/>
              <a:ext cx="225425" cy="381000"/>
            </a:xfrm>
            <a:custGeom>
              <a:gdLst>
                <a:gd name="T0" fmla="*/ 133 w 142"/>
                <a:gd name="T1" fmla="*/ 240 h 240"/>
                <a:gd name="T2" fmla="*/ 0 w 142"/>
                <a:gd name="T3" fmla="*/ 128 h 240"/>
                <a:gd name="T4" fmla="*/ 0 w 142"/>
                <a:gd name="T5" fmla="*/ 112 h 240"/>
                <a:gd name="T6" fmla="*/ 38 w 142"/>
                <a:gd name="T7" fmla="*/ 32 h 240"/>
                <a:gd name="T8" fmla="*/ 132 w 142"/>
                <a:gd name="T9" fmla="*/ 0 h 240"/>
                <a:gd name="T10" fmla="*/ 141 w 142"/>
                <a:gd name="T11" fmla="*/ 8 h 240"/>
                <a:gd name="T12" fmla="*/ 134 w 142"/>
                <a:gd name="T13" fmla="*/ 16 h 240"/>
                <a:gd name="T14" fmla="*/ 20 w 142"/>
                <a:gd name="T15" fmla="*/ 112 h 240"/>
                <a:gd name="T16" fmla="*/ 20 w 142"/>
                <a:gd name="T17" fmla="*/ 128 h 240"/>
                <a:gd name="T18" fmla="*/ 133 w 142"/>
                <a:gd name="T19" fmla="*/ 224 h 240"/>
                <a:gd name="T20" fmla="*/ 142 w 142"/>
                <a:gd name="T21" fmla="*/ 232 h 240"/>
                <a:gd name="T22" fmla="*/ 133 w 142"/>
                <a:gd name="T23" fmla="*/ 240 h 2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42" h="240">
                  <a:moveTo>
                    <a:pt x="133" y="240"/>
                  </a:moveTo>
                  <a:cubicBezTo>
                    <a:pt x="57" y="240"/>
                    <a:pt x="0" y="191"/>
                    <a:pt x="0" y="128"/>
                  </a:cubicBezTo>
                  <a:cubicBezTo>
                    <a:pt x="0" y="112"/>
                    <a:pt x="0" y="112"/>
                    <a:pt x="0" y="112"/>
                  </a:cubicBezTo>
                  <a:cubicBezTo>
                    <a:pt x="0" y="81"/>
                    <a:pt x="12" y="53"/>
                    <a:pt x="38" y="32"/>
                  </a:cubicBezTo>
                  <a:cubicBezTo>
                    <a:pt x="64" y="11"/>
                    <a:pt x="97" y="0"/>
                    <a:pt x="132" y="0"/>
                  </a:cubicBezTo>
                  <a:cubicBezTo>
                    <a:pt x="138" y="0"/>
                    <a:pt x="141" y="4"/>
                    <a:pt x="141" y="8"/>
                  </a:cubicBezTo>
                  <a:cubicBezTo>
                    <a:pt x="141" y="13"/>
                    <a:pt x="139" y="16"/>
                    <a:pt x="134" y="16"/>
                  </a:cubicBezTo>
                  <a:cubicBezTo>
                    <a:pt x="69" y="16"/>
                    <a:pt x="20" y="58"/>
                    <a:pt x="20" y="112"/>
                  </a:cubicBezTo>
                  <a:cubicBezTo>
                    <a:pt x="20" y="128"/>
                    <a:pt x="20" y="128"/>
                    <a:pt x="20" y="128"/>
                  </a:cubicBezTo>
                  <a:cubicBezTo>
                    <a:pt x="20" y="182"/>
                    <a:pt x="68" y="224"/>
                    <a:pt x="133" y="224"/>
                  </a:cubicBezTo>
                  <a:cubicBezTo>
                    <a:pt x="139" y="224"/>
                    <a:pt x="142" y="228"/>
                    <a:pt x="142" y="232"/>
                  </a:cubicBezTo>
                  <a:cubicBezTo>
                    <a:pt x="142" y="237"/>
                    <a:pt x="138" y="240"/>
                    <a:pt x="133" y="240"/>
                  </a:cubicBezTo>
                </a:path>
              </a:pathLst>
            </a:custGeom>
            <a:solidFill>
              <a:schemeClr val="accent4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" name="Freeform 13"/>
            <p:cNvSpPr/>
            <p:nvPr userDrawn="1"/>
          </p:nvSpPr>
          <p:spPr bwMode="auto">
            <a:xfrm>
              <a:off x="1714501" y="5759450"/>
              <a:ext cx="2008188" cy="406400"/>
            </a:xfrm>
            <a:custGeom>
              <a:gdLst>
                <a:gd name="T0" fmla="*/ 1266 w 1266"/>
                <a:gd name="T1" fmla="*/ 256 h 256"/>
                <a:gd name="T2" fmla="*/ 144 w 1266"/>
                <a:gd name="T3" fmla="*/ 256 h 256"/>
                <a:gd name="T4" fmla="*/ 0 w 1266"/>
                <a:gd name="T5" fmla="*/ 135 h 256"/>
                <a:gd name="T6" fmla="*/ 0 w 1266"/>
                <a:gd name="T7" fmla="*/ 118 h 256"/>
                <a:gd name="T8" fmla="*/ 144 w 1266"/>
                <a:gd name="T9" fmla="*/ 0 h 256"/>
                <a:gd name="T10" fmla="*/ 1266 w 1266"/>
                <a:gd name="T11" fmla="*/ 0 h 256"/>
                <a:gd name="T12" fmla="*/ 1266 w 1266"/>
                <a:gd name="T13" fmla="*/ 25 h 256"/>
                <a:gd name="T14" fmla="*/ 144 w 1266"/>
                <a:gd name="T15" fmla="*/ 25 h 256"/>
                <a:gd name="T16" fmla="*/ 35 w 1266"/>
                <a:gd name="T17" fmla="*/ 118 h 256"/>
                <a:gd name="T18" fmla="*/ 35 w 1266"/>
                <a:gd name="T19" fmla="*/ 135 h 256"/>
                <a:gd name="T20" fmla="*/ 144 w 1266"/>
                <a:gd name="T21" fmla="*/ 231 h 256"/>
                <a:gd name="T22" fmla="*/ 1266 w 1266"/>
                <a:gd name="T23" fmla="*/ 231 h 256"/>
                <a:gd name="T24" fmla="*/ 1266 w 1266"/>
                <a:gd name="T25" fmla="*/ 256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66" h="256">
                  <a:moveTo>
                    <a:pt x="1266" y="256"/>
                  </a:moveTo>
                  <a:cubicBezTo>
                    <a:pt x="144" y="256"/>
                    <a:pt x="144" y="256"/>
                    <a:pt x="144" y="256"/>
                  </a:cubicBezTo>
                  <a:cubicBezTo>
                    <a:pt x="67" y="256"/>
                    <a:pt x="0" y="203"/>
                    <a:pt x="0" y="135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53"/>
                    <a:pt x="65" y="0"/>
                    <a:pt x="144" y="0"/>
                  </a:cubicBezTo>
                  <a:cubicBezTo>
                    <a:pt x="1266" y="0"/>
                    <a:pt x="1266" y="0"/>
                    <a:pt x="1266" y="0"/>
                  </a:cubicBezTo>
                  <a:cubicBezTo>
                    <a:pt x="1266" y="25"/>
                    <a:pt x="1266" y="25"/>
                    <a:pt x="1266" y="25"/>
                  </a:cubicBezTo>
                  <a:cubicBezTo>
                    <a:pt x="144" y="25"/>
                    <a:pt x="144" y="25"/>
                    <a:pt x="144" y="25"/>
                  </a:cubicBezTo>
                  <a:cubicBezTo>
                    <a:pt x="83" y="25"/>
                    <a:pt x="35" y="68"/>
                    <a:pt x="35" y="118"/>
                  </a:cubicBezTo>
                  <a:cubicBezTo>
                    <a:pt x="35" y="135"/>
                    <a:pt x="35" y="135"/>
                    <a:pt x="35" y="135"/>
                  </a:cubicBezTo>
                  <a:cubicBezTo>
                    <a:pt x="35" y="187"/>
                    <a:pt x="85" y="231"/>
                    <a:pt x="144" y="231"/>
                  </a:cubicBezTo>
                  <a:cubicBezTo>
                    <a:pt x="1266" y="231"/>
                    <a:pt x="1266" y="231"/>
                    <a:pt x="1266" y="231"/>
                  </a:cubicBezTo>
                  <a:lnTo>
                    <a:pt x="1266" y="256"/>
                  </a:lnTo>
                  <a:close/>
                </a:path>
              </a:pathLst>
            </a:custGeom>
            <a:solidFill>
              <a:schemeClr val="accent3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" name="Freeform 14"/>
            <p:cNvSpPr/>
            <p:nvPr userDrawn="1"/>
          </p:nvSpPr>
          <p:spPr bwMode="auto">
            <a:xfrm>
              <a:off x="2006601" y="4370388"/>
              <a:ext cx="1289050" cy="279400"/>
            </a:xfrm>
            <a:custGeom>
              <a:gdLst>
                <a:gd name="T0" fmla="*/ 813 w 813"/>
                <a:gd name="T1" fmla="*/ 176 h 176"/>
                <a:gd name="T2" fmla="*/ 95 w 813"/>
                <a:gd name="T3" fmla="*/ 176 h 176"/>
                <a:gd name="T4" fmla="*/ 0 w 813"/>
                <a:gd name="T5" fmla="*/ 89 h 176"/>
                <a:gd name="T6" fmla="*/ 0 w 813"/>
                <a:gd name="T7" fmla="*/ 77 h 176"/>
                <a:gd name="T8" fmla="*/ 95 w 813"/>
                <a:gd name="T9" fmla="*/ 0 h 176"/>
                <a:gd name="T10" fmla="*/ 813 w 813"/>
                <a:gd name="T11" fmla="*/ 0 h 176"/>
                <a:gd name="T12" fmla="*/ 790 w 813"/>
                <a:gd name="T13" fmla="*/ 84 h 176"/>
                <a:gd name="T14" fmla="*/ 813 w 813"/>
                <a:gd name="T15" fmla="*/ 176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813" h="176">
                  <a:moveTo>
                    <a:pt x="813" y="176"/>
                  </a:moveTo>
                  <a:cubicBezTo>
                    <a:pt x="95" y="176"/>
                    <a:pt x="95" y="176"/>
                    <a:pt x="95" y="176"/>
                  </a:cubicBezTo>
                  <a:cubicBezTo>
                    <a:pt x="44" y="176"/>
                    <a:pt x="0" y="134"/>
                    <a:pt x="0" y="89"/>
                  </a:cubicBezTo>
                  <a:cubicBezTo>
                    <a:pt x="0" y="77"/>
                    <a:pt x="0" y="77"/>
                    <a:pt x="0" y="77"/>
                  </a:cubicBezTo>
                  <a:cubicBezTo>
                    <a:pt x="0" y="32"/>
                    <a:pt x="44" y="0"/>
                    <a:pt x="95" y="0"/>
                  </a:cubicBezTo>
                  <a:cubicBezTo>
                    <a:pt x="813" y="0"/>
                    <a:pt x="813" y="0"/>
                    <a:pt x="813" y="0"/>
                  </a:cubicBezTo>
                  <a:cubicBezTo>
                    <a:pt x="813" y="0"/>
                    <a:pt x="790" y="29"/>
                    <a:pt x="790" y="84"/>
                  </a:cubicBezTo>
                  <a:cubicBezTo>
                    <a:pt x="790" y="147"/>
                    <a:pt x="813" y="176"/>
                    <a:pt x="813" y="17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" name="Freeform 15"/>
            <p:cNvSpPr/>
            <p:nvPr userDrawn="1"/>
          </p:nvSpPr>
          <p:spPr bwMode="auto">
            <a:xfrm>
              <a:off x="2401888" y="4370388"/>
              <a:ext cx="909638" cy="279400"/>
            </a:xfrm>
            <a:custGeom>
              <a:gdLst>
                <a:gd name="T0" fmla="*/ 574 w 574"/>
                <a:gd name="T1" fmla="*/ 176 h 176"/>
                <a:gd name="T2" fmla="*/ 0 w 574"/>
                <a:gd name="T3" fmla="*/ 176 h 176"/>
                <a:gd name="T4" fmla="*/ 0 w 574"/>
                <a:gd name="T5" fmla="*/ 0 h 176"/>
                <a:gd name="T6" fmla="*/ 574 w 574"/>
                <a:gd name="T7" fmla="*/ 0 h 176"/>
                <a:gd name="T8" fmla="*/ 551 w 574"/>
                <a:gd name="T9" fmla="*/ 84 h 176"/>
                <a:gd name="T10" fmla="*/ 574 w 574"/>
                <a:gd name="T11" fmla="*/ 176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" h="176">
                  <a:moveTo>
                    <a:pt x="574" y="176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574" y="0"/>
                    <a:pt x="574" y="0"/>
                    <a:pt x="574" y="0"/>
                  </a:cubicBezTo>
                  <a:cubicBezTo>
                    <a:pt x="574" y="0"/>
                    <a:pt x="551" y="29"/>
                    <a:pt x="551" y="84"/>
                  </a:cubicBezTo>
                  <a:cubicBezTo>
                    <a:pt x="551" y="147"/>
                    <a:pt x="574" y="176"/>
                    <a:pt x="574" y="176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8" name="Freeform 16"/>
            <p:cNvSpPr/>
            <p:nvPr userDrawn="1"/>
          </p:nvSpPr>
          <p:spPr bwMode="auto">
            <a:xfrm>
              <a:off x="2022476" y="4360863"/>
              <a:ext cx="169863" cy="287338"/>
            </a:xfrm>
            <a:custGeom>
              <a:gdLst>
                <a:gd name="T0" fmla="*/ 100 w 107"/>
                <a:gd name="T1" fmla="*/ 181 h 181"/>
                <a:gd name="T2" fmla="*/ 0 w 107"/>
                <a:gd name="T3" fmla="*/ 97 h 181"/>
                <a:gd name="T4" fmla="*/ 0 w 107"/>
                <a:gd name="T5" fmla="*/ 85 h 181"/>
                <a:gd name="T6" fmla="*/ 30 w 107"/>
                <a:gd name="T7" fmla="*/ 24 h 181"/>
                <a:gd name="T8" fmla="*/ 101 w 107"/>
                <a:gd name="T9" fmla="*/ 0 h 181"/>
                <a:gd name="T10" fmla="*/ 107 w 107"/>
                <a:gd name="T11" fmla="*/ 6 h 181"/>
                <a:gd name="T12" fmla="*/ 99 w 107"/>
                <a:gd name="T13" fmla="*/ 13 h 181"/>
                <a:gd name="T14" fmla="*/ 10 w 107"/>
                <a:gd name="T15" fmla="*/ 85 h 181"/>
                <a:gd name="T16" fmla="*/ 10 w 107"/>
                <a:gd name="T17" fmla="*/ 97 h 181"/>
                <a:gd name="T18" fmla="*/ 99 w 107"/>
                <a:gd name="T19" fmla="*/ 169 h 181"/>
                <a:gd name="T20" fmla="*/ 106 w 107"/>
                <a:gd name="T21" fmla="*/ 175 h 181"/>
                <a:gd name="T22" fmla="*/ 100 w 107"/>
                <a:gd name="T23" fmla="*/ 181 h 1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07" h="181">
                  <a:moveTo>
                    <a:pt x="100" y="181"/>
                  </a:moveTo>
                  <a:cubicBezTo>
                    <a:pt x="44" y="181"/>
                    <a:pt x="0" y="144"/>
                    <a:pt x="0" y="9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61"/>
                    <a:pt x="10" y="40"/>
                    <a:pt x="30" y="24"/>
                  </a:cubicBezTo>
                  <a:cubicBezTo>
                    <a:pt x="49" y="9"/>
                    <a:pt x="74" y="0"/>
                    <a:pt x="101" y="0"/>
                  </a:cubicBezTo>
                  <a:cubicBezTo>
                    <a:pt x="104" y="0"/>
                    <a:pt x="107" y="3"/>
                    <a:pt x="107" y="6"/>
                  </a:cubicBezTo>
                  <a:cubicBezTo>
                    <a:pt x="107" y="10"/>
                    <a:pt x="103" y="13"/>
                    <a:pt x="99" y="13"/>
                  </a:cubicBezTo>
                  <a:cubicBezTo>
                    <a:pt x="50" y="13"/>
                    <a:pt x="10" y="44"/>
                    <a:pt x="10" y="85"/>
                  </a:cubicBezTo>
                  <a:cubicBezTo>
                    <a:pt x="10" y="97"/>
                    <a:pt x="10" y="97"/>
                    <a:pt x="10" y="97"/>
                  </a:cubicBezTo>
                  <a:cubicBezTo>
                    <a:pt x="10" y="137"/>
                    <a:pt x="50" y="169"/>
                    <a:pt x="99" y="169"/>
                  </a:cubicBezTo>
                  <a:cubicBezTo>
                    <a:pt x="102" y="169"/>
                    <a:pt x="106" y="171"/>
                    <a:pt x="106" y="175"/>
                  </a:cubicBezTo>
                  <a:cubicBezTo>
                    <a:pt x="106" y="178"/>
                    <a:pt x="104" y="181"/>
                    <a:pt x="100" y="181"/>
                  </a:cubicBezTo>
                </a:path>
              </a:pathLst>
            </a:custGeom>
            <a:solidFill>
              <a:srgbClr val="3C618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9" name="Freeform 17"/>
            <p:cNvSpPr/>
            <p:nvPr userDrawn="1"/>
          </p:nvSpPr>
          <p:spPr bwMode="auto">
            <a:xfrm>
              <a:off x="1990726" y="4346575"/>
              <a:ext cx="1328738" cy="311150"/>
            </a:xfrm>
            <a:custGeom>
              <a:gdLst>
                <a:gd name="T0" fmla="*/ 838 w 838"/>
                <a:gd name="T1" fmla="*/ 196 h 196"/>
                <a:gd name="T2" fmla="*/ 103 w 838"/>
                <a:gd name="T3" fmla="*/ 196 h 196"/>
                <a:gd name="T4" fmla="*/ 0 w 838"/>
                <a:gd name="T5" fmla="*/ 104 h 196"/>
                <a:gd name="T6" fmla="*/ 0 w 838"/>
                <a:gd name="T7" fmla="*/ 92 h 196"/>
                <a:gd name="T8" fmla="*/ 103 w 838"/>
                <a:gd name="T9" fmla="*/ 0 h 196"/>
                <a:gd name="T10" fmla="*/ 838 w 838"/>
                <a:gd name="T11" fmla="*/ 0 h 196"/>
                <a:gd name="T12" fmla="*/ 838 w 838"/>
                <a:gd name="T13" fmla="*/ 20 h 196"/>
                <a:gd name="T14" fmla="*/ 103 w 838"/>
                <a:gd name="T15" fmla="*/ 20 h 196"/>
                <a:gd name="T16" fmla="*/ 20 w 838"/>
                <a:gd name="T17" fmla="*/ 92 h 196"/>
                <a:gd name="T18" fmla="*/ 20 w 838"/>
                <a:gd name="T19" fmla="*/ 104 h 196"/>
                <a:gd name="T20" fmla="*/ 103 w 838"/>
                <a:gd name="T21" fmla="*/ 181 h 196"/>
                <a:gd name="T22" fmla="*/ 838 w 838"/>
                <a:gd name="T23" fmla="*/ 181 h 196"/>
                <a:gd name="T24" fmla="*/ 838 w 838"/>
                <a:gd name="T25" fmla="*/ 196 h 1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38" h="196">
                  <a:moveTo>
                    <a:pt x="838" y="196"/>
                  </a:moveTo>
                  <a:cubicBezTo>
                    <a:pt x="103" y="196"/>
                    <a:pt x="103" y="196"/>
                    <a:pt x="103" y="196"/>
                  </a:cubicBezTo>
                  <a:cubicBezTo>
                    <a:pt x="45" y="196"/>
                    <a:pt x="0" y="155"/>
                    <a:pt x="0" y="104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42"/>
                    <a:pt x="44" y="0"/>
                    <a:pt x="103" y="0"/>
                  </a:cubicBezTo>
                  <a:cubicBezTo>
                    <a:pt x="838" y="0"/>
                    <a:pt x="838" y="0"/>
                    <a:pt x="838" y="0"/>
                  </a:cubicBezTo>
                  <a:cubicBezTo>
                    <a:pt x="838" y="20"/>
                    <a:pt x="838" y="20"/>
                    <a:pt x="838" y="20"/>
                  </a:cubicBezTo>
                  <a:cubicBezTo>
                    <a:pt x="103" y="20"/>
                    <a:pt x="103" y="20"/>
                    <a:pt x="103" y="20"/>
                  </a:cubicBezTo>
                  <a:cubicBezTo>
                    <a:pt x="57" y="20"/>
                    <a:pt x="20" y="54"/>
                    <a:pt x="20" y="92"/>
                  </a:cubicBezTo>
                  <a:cubicBezTo>
                    <a:pt x="20" y="104"/>
                    <a:pt x="20" y="104"/>
                    <a:pt x="20" y="104"/>
                  </a:cubicBezTo>
                  <a:cubicBezTo>
                    <a:pt x="20" y="143"/>
                    <a:pt x="59" y="181"/>
                    <a:pt x="103" y="181"/>
                  </a:cubicBezTo>
                  <a:cubicBezTo>
                    <a:pt x="838" y="181"/>
                    <a:pt x="838" y="181"/>
                    <a:pt x="838" y="181"/>
                  </a:cubicBezTo>
                  <a:lnTo>
                    <a:pt x="838" y="196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20" name="Freeform 18"/>
            <p:cNvSpPr/>
            <p:nvPr userDrawn="1"/>
          </p:nvSpPr>
          <p:spPr bwMode="auto">
            <a:xfrm>
              <a:off x="1841501" y="4873625"/>
              <a:ext cx="1906588" cy="295275"/>
            </a:xfrm>
            <a:custGeom>
              <a:gdLst>
                <a:gd name="T0" fmla="*/ 1202 w 1202"/>
                <a:gd name="T1" fmla="*/ 186 h 186"/>
                <a:gd name="T2" fmla="*/ 91 w 1202"/>
                <a:gd name="T3" fmla="*/ 186 h 186"/>
                <a:gd name="T4" fmla="*/ 0 w 1202"/>
                <a:gd name="T5" fmla="*/ 97 h 186"/>
                <a:gd name="T6" fmla="*/ 0 w 1202"/>
                <a:gd name="T7" fmla="*/ 84 h 186"/>
                <a:gd name="T8" fmla="*/ 91 w 1202"/>
                <a:gd name="T9" fmla="*/ 0 h 186"/>
                <a:gd name="T10" fmla="*/ 1202 w 1202"/>
                <a:gd name="T11" fmla="*/ 0 h 186"/>
                <a:gd name="T12" fmla="*/ 1178 w 1202"/>
                <a:gd name="T13" fmla="*/ 89 h 186"/>
                <a:gd name="T14" fmla="*/ 1202 w 1202"/>
                <a:gd name="T15" fmla="*/ 186 h 1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02" h="186">
                  <a:moveTo>
                    <a:pt x="1202" y="186"/>
                  </a:moveTo>
                  <a:cubicBezTo>
                    <a:pt x="91" y="186"/>
                    <a:pt x="91" y="186"/>
                    <a:pt x="91" y="186"/>
                  </a:cubicBezTo>
                  <a:cubicBezTo>
                    <a:pt x="38" y="186"/>
                    <a:pt x="0" y="143"/>
                    <a:pt x="0" y="97"/>
                  </a:cubicBezTo>
                  <a:cubicBezTo>
                    <a:pt x="0" y="84"/>
                    <a:pt x="0" y="84"/>
                    <a:pt x="0" y="84"/>
                  </a:cubicBezTo>
                  <a:cubicBezTo>
                    <a:pt x="0" y="38"/>
                    <a:pt x="38" y="0"/>
                    <a:pt x="91" y="0"/>
                  </a:cubicBezTo>
                  <a:cubicBezTo>
                    <a:pt x="1202" y="0"/>
                    <a:pt x="1202" y="0"/>
                    <a:pt x="1202" y="0"/>
                  </a:cubicBezTo>
                  <a:cubicBezTo>
                    <a:pt x="1202" y="0"/>
                    <a:pt x="1178" y="32"/>
                    <a:pt x="1178" y="89"/>
                  </a:cubicBezTo>
                  <a:cubicBezTo>
                    <a:pt x="1178" y="154"/>
                    <a:pt x="1202" y="186"/>
                    <a:pt x="1202" y="18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21" name="Freeform 19"/>
            <p:cNvSpPr/>
            <p:nvPr userDrawn="1"/>
          </p:nvSpPr>
          <p:spPr bwMode="auto">
            <a:xfrm>
              <a:off x="2460626" y="4879975"/>
              <a:ext cx="1287463" cy="284163"/>
            </a:xfrm>
            <a:custGeom>
              <a:gdLst>
                <a:gd name="T0" fmla="*/ 812 w 812"/>
                <a:gd name="T1" fmla="*/ 0 h 179"/>
                <a:gd name="T2" fmla="*/ 0 w 812"/>
                <a:gd name="T3" fmla="*/ 0 h 179"/>
                <a:gd name="T4" fmla="*/ 0 w 812"/>
                <a:gd name="T5" fmla="*/ 179 h 179"/>
                <a:gd name="T6" fmla="*/ 812 w 812"/>
                <a:gd name="T7" fmla="*/ 179 h 179"/>
                <a:gd name="T8" fmla="*/ 788 w 812"/>
                <a:gd name="T9" fmla="*/ 85 h 179"/>
                <a:gd name="T10" fmla="*/ 812 w 812"/>
                <a:gd name="T11" fmla="*/ 0 h 17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12" h="179">
                  <a:moveTo>
                    <a:pt x="812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79"/>
                    <a:pt x="0" y="179"/>
                    <a:pt x="0" y="179"/>
                  </a:cubicBezTo>
                  <a:cubicBezTo>
                    <a:pt x="812" y="179"/>
                    <a:pt x="812" y="179"/>
                    <a:pt x="812" y="179"/>
                  </a:cubicBezTo>
                  <a:cubicBezTo>
                    <a:pt x="812" y="179"/>
                    <a:pt x="788" y="151"/>
                    <a:pt x="788" y="85"/>
                  </a:cubicBezTo>
                  <a:cubicBezTo>
                    <a:pt x="788" y="29"/>
                    <a:pt x="812" y="0"/>
                    <a:pt x="812" y="0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22" name="Freeform 20"/>
            <p:cNvSpPr/>
            <p:nvPr userDrawn="1"/>
          </p:nvSpPr>
          <p:spPr bwMode="auto">
            <a:xfrm>
              <a:off x="1849438" y="4867275"/>
              <a:ext cx="174625" cy="311150"/>
            </a:xfrm>
            <a:custGeom>
              <a:gdLst>
                <a:gd name="T0" fmla="*/ 99 w 110"/>
                <a:gd name="T1" fmla="*/ 196 h 196"/>
                <a:gd name="T2" fmla="*/ 0 w 110"/>
                <a:gd name="T3" fmla="*/ 103 h 196"/>
                <a:gd name="T4" fmla="*/ 0 w 110"/>
                <a:gd name="T5" fmla="*/ 90 h 196"/>
                <a:gd name="T6" fmla="*/ 102 w 110"/>
                <a:gd name="T7" fmla="*/ 0 h 196"/>
                <a:gd name="T8" fmla="*/ 110 w 110"/>
                <a:gd name="T9" fmla="*/ 8 h 196"/>
                <a:gd name="T10" fmla="*/ 99 w 110"/>
                <a:gd name="T11" fmla="*/ 16 h 196"/>
                <a:gd name="T12" fmla="*/ 9 w 110"/>
                <a:gd name="T13" fmla="*/ 90 h 196"/>
                <a:gd name="T14" fmla="*/ 9 w 110"/>
                <a:gd name="T15" fmla="*/ 103 h 196"/>
                <a:gd name="T16" fmla="*/ 95 w 110"/>
                <a:gd name="T17" fmla="*/ 180 h 196"/>
                <a:gd name="T18" fmla="*/ 106 w 110"/>
                <a:gd name="T19" fmla="*/ 188 h 196"/>
                <a:gd name="T20" fmla="*/ 99 w 110"/>
                <a:gd name="T21" fmla="*/ 196 h 1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0" h="196">
                  <a:moveTo>
                    <a:pt x="99" y="196"/>
                  </a:moveTo>
                  <a:cubicBezTo>
                    <a:pt x="43" y="196"/>
                    <a:pt x="0" y="155"/>
                    <a:pt x="0" y="103"/>
                  </a:cubicBezTo>
                  <a:cubicBezTo>
                    <a:pt x="0" y="90"/>
                    <a:pt x="0" y="90"/>
                    <a:pt x="0" y="90"/>
                  </a:cubicBezTo>
                  <a:cubicBezTo>
                    <a:pt x="0" y="40"/>
                    <a:pt x="44" y="0"/>
                    <a:pt x="102" y="0"/>
                  </a:cubicBezTo>
                  <a:cubicBezTo>
                    <a:pt x="107" y="0"/>
                    <a:pt x="110" y="3"/>
                    <a:pt x="110" y="8"/>
                  </a:cubicBezTo>
                  <a:cubicBezTo>
                    <a:pt x="110" y="12"/>
                    <a:pt x="104" y="16"/>
                    <a:pt x="99" y="16"/>
                  </a:cubicBezTo>
                  <a:cubicBezTo>
                    <a:pt x="51" y="16"/>
                    <a:pt x="9" y="49"/>
                    <a:pt x="9" y="90"/>
                  </a:cubicBezTo>
                  <a:cubicBezTo>
                    <a:pt x="9" y="103"/>
                    <a:pt x="9" y="103"/>
                    <a:pt x="9" y="103"/>
                  </a:cubicBezTo>
                  <a:cubicBezTo>
                    <a:pt x="9" y="146"/>
                    <a:pt x="48" y="180"/>
                    <a:pt x="95" y="180"/>
                  </a:cubicBezTo>
                  <a:cubicBezTo>
                    <a:pt x="100" y="180"/>
                    <a:pt x="106" y="184"/>
                    <a:pt x="106" y="188"/>
                  </a:cubicBezTo>
                  <a:cubicBezTo>
                    <a:pt x="106" y="193"/>
                    <a:pt x="104" y="196"/>
                    <a:pt x="99" y="196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23" name="Freeform 21"/>
            <p:cNvSpPr/>
            <p:nvPr userDrawn="1"/>
          </p:nvSpPr>
          <p:spPr bwMode="auto">
            <a:xfrm>
              <a:off x="1809751" y="4865688"/>
              <a:ext cx="1976438" cy="319088"/>
            </a:xfrm>
            <a:custGeom>
              <a:gdLst>
                <a:gd name="T0" fmla="*/ 1246 w 1246"/>
                <a:gd name="T1" fmla="*/ 201 h 201"/>
                <a:gd name="T2" fmla="*/ 108 w 1246"/>
                <a:gd name="T3" fmla="*/ 201 h 201"/>
                <a:gd name="T4" fmla="*/ 0 w 1246"/>
                <a:gd name="T5" fmla="*/ 102 h 201"/>
                <a:gd name="T6" fmla="*/ 0 w 1246"/>
                <a:gd name="T7" fmla="*/ 89 h 201"/>
                <a:gd name="T8" fmla="*/ 108 w 1246"/>
                <a:gd name="T9" fmla="*/ 0 h 201"/>
                <a:gd name="T10" fmla="*/ 1246 w 1246"/>
                <a:gd name="T11" fmla="*/ 0 h 201"/>
                <a:gd name="T12" fmla="*/ 1246 w 1246"/>
                <a:gd name="T13" fmla="*/ 20 h 201"/>
                <a:gd name="T14" fmla="*/ 108 w 1246"/>
                <a:gd name="T15" fmla="*/ 20 h 201"/>
                <a:gd name="T16" fmla="*/ 25 w 1246"/>
                <a:gd name="T17" fmla="*/ 89 h 201"/>
                <a:gd name="T18" fmla="*/ 25 w 1246"/>
                <a:gd name="T19" fmla="*/ 102 h 201"/>
                <a:gd name="T20" fmla="*/ 108 w 1246"/>
                <a:gd name="T21" fmla="*/ 186 h 201"/>
                <a:gd name="T22" fmla="*/ 1246 w 1246"/>
                <a:gd name="T23" fmla="*/ 186 h 201"/>
                <a:gd name="T24" fmla="*/ 1246 w 1246"/>
                <a:gd name="T25" fmla="*/ 201 h 20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46" h="201">
                  <a:moveTo>
                    <a:pt x="1246" y="201"/>
                  </a:moveTo>
                  <a:cubicBezTo>
                    <a:pt x="108" y="201"/>
                    <a:pt x="108" y="201"/>
                    <a:pt x="108" y="201"/>
                  </a:cubicBezTo>
                  <a:cubicBezTo>
                    <a:pt x="51" y="201"/>
                    <a:pt x="0" y="154"/>
                    <a:pt x="0" y="102"/>
                  </a:cubicBezTo>
                  <a:cubicBezTo>
                    <a:pt x="0" y="89"/>
                    <a:pt x="0" y="89"/>
                    <a:pt x="0" y="89"/>
                  </a:cubicBezTo>
                  <a:cubicBezTo>
                    <a:pt x="0" y="39"/>
                    <a:pt x="48" y="0"/>
                    <a:pt x="108" y="0"/>
                  </a:cubicBezTo>
                  <a:cubicBezTo>
                    <a:pt x="1246" y="0"/>
                    <a:pt x="1246" y="0"/>
                    <a:pt x="1246" y="0"/>
                  </a:cubicBezTo>
                  <a:cubicBezTo>
                    <a:pt x="1246" y="20"/>
                    <a:pt x="1246" y="20"/>
                    <a:pt x="1246" y="20"/>
                  </a:cubicBezTo>
                  <a:cubicBezTo>
                    <a:pt x="108" y="20"/>
                    <a:pt x="108" y="20"/>
                    <a:pt x="108" y="20"/>
                  </a:cubicBezTo>
                  <a:cubicBezTo>
                    <a:pt x="73" y="20"/>
                    <a:pt x="25" y="63"/>
                    <a:pt x="25" y="89"/>
                  </a:cubicBezTo>
                  <a:cubicBezTo>
                    <a:pt x="25" y="102"/>
                    <a:pt x="25" y="102"/>
                    <a:pt x="25" y="102"/>
                  </a:cubicBezTo>
                  <a:cubicBezTo>
                    <a:pt x="25" y="144"/>
                    <a:pt x="62" y="186"/>
                    <a:pt x="108" y="186"/>
                  </a:cubicBezTo>
                  <a:cubicBezTo>
                    <a:pt x="1246" y="186"/>
                    <a:pt x="1246" y="186"/>
                    <a:pt x="1246" y="186"/>
                  </a:cubicBezTo>
                  <a:lnTo>
                    <a:pt x="1246" y="20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24" name="Freeform 22"/>
            <p:cNvSpPr/>
            <p:nvPr userDrawn="1"/>
          </p:nvSpPr>
          <p:spPr bwMode="auto">
            <a:xfrm>
              <a:off x="2058988" y="5487988"/>
              <a:ext cx="596900" cy="255588"/>
            </a:xfrm>
            <a:custGeom>
              <a:gdLst>
                <a:gd name="T0" fmla="*/ 0 w 376"/>
                <a:gd name="T1" fmla="*/ 161 h 161"/>
                <a:gd name="T2" fmla="*/ 294 w 376"/>
                <a:gd name="T3" fmla="*/ 161 h 161"/>
                <a:gd name="T4" fmla="*/ 376 w 376"/>
                <a:gd name="T5" fmla="*/ 83 h 161"/>
                <a:gd name="T6" fmla="*/ 376 w 376"/>
                <a:gd name="T7" fmla="*/ 72 h 161"/>
                <a:gd name="T8" fmla="*/ 294 w 376"/>
                <a:gd name="T9" fmla="*/ 0 h 161"/>
                <a:gd name="T10" fmla="*/ 0 w 376"/>
                <a:gd name="T11" fmla="*/ 0 h 161"/>
                <a:gd name="T12" fmla="*/ 21 w 376"/>
                <a:gd name="T13" fmla="*/ 77 h 161"/>
                <a:gd name="T14" fmla="*/ 0 w 376"/>
                <a:gd name="T15" fmla="*/ 161 h 1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76" h="161">
                  <a:moveTo>
                    <a:pt x="0" y="161"/>
                  </a:moveTo>
                  <a:cubicBezTo>
                    <a:pt x="294" y="161"/>
                    <a:pt x="294" y="161"/>
                    <a:pt x="294" y="161"/>
                  </a:cubicBezTo>
                  <a:cubicBezTo>
                    <a:pt x="342" y="161"/>
                    <a:pt x="376" y="125"/>
                    <a:pt x="376" y="83"/>
                  </a:cubicBezTo>
                  <a:cubicBezTo>
                    <a:pt x="376" y="72"/>
                    <a:pt x="376" y="72"/>
                    <a:pt x="376" y="72"/>
                  </a:cubicBezTo>
                  <a:cubicBezTo>
                    <a:pt x="376" y="30"/>
                    <a:pt x="342" y="0"/>
                    <a:pt x="294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1" y="26"/>
                    <a:pt x="21" y="77"/>
                  </a:cubicBezTo>
                  <a:cubicBezTo>
                    <a:pt x="21" y="135"/>
                    <a:pt x="0" y="161"/>
                    <a:pt x="0" y="161"/>
                  </a:cubicBezTo>
                </a:path>
              </a:pathLst>
            </a:custGeom>
            <a:solidFill>
              <a:srgbClr val="FBFCF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25" name="Freeform 23"/>
            <p:cNvSpPr/>
            <p:nvPr userDrawn="1"/>
          </p:nvSpPr>
          <p:spPr bwMode="auto">
            <a:xfrm>
              <a:off x="2517776" y="5473700"/>
              <a:ext cx="98425" cy="274638"/>
            </a:xfrm>
            <a:custGeom>
              <a:gdLst>
                <a:gd name="T0" fmla="*/ 7 w 62"/>
                <a:gd name="T1" fmla="*/ 173 h 173"/>
                <a:gd name="T2" fmla="*/ 2 w 62"/>
                <a:gd name="T3" fmla="*/ 170 h 173"/>
                <a:gd name="T4" fmla="*/ 4 w 62"/>
                <a:gd name="T5" fmla="*/ 162 h 173"/>
                <a:gd name="T6" fmla="*/ 48 w 62"/>
                <a:gd name="T7" fmla="*/ 83 h 173"/>
                <a:gd name="T8" fmla="*/ 4 w 62"/>
                <a:gd name="T9" fmla="*/ 11 h 173"/>
                <a:gd name="T10" fmla="*/ 2 w 62"/>
                <a:gd name="T11" fmla="*/ 3 h 173"/>
                <a:gd name="T12" fmla="*/ 11 w 62"/>
                <a:gd name="T13" fmla="*/ 1 h 173"/>
                <a:gd name="T14" fmla="*/ 62 w 62"/>
                <a:gd name="T15" fmla="*/ 83 h 173"/>
                <a:gd name="T16" fmla="*/ 11 w 62"/>
                <a:gd name="T17" fmla="*/ 172 h 173"/>
                <a:gd name="T18" fmla="*/ 7 w 62"/>
                <a:gd name="T19" fmla="*/ 173 h 1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2" h="173">
                  <a:moveTo>
                    <a:pt x="7" y="173"/>
                  </a:moveTo>
                  <a:cubicBezTo>
                    <a:pt x="5" y="173"/>
                    <a:pt x="3" y="172"/>
                    <a:pt x="2" y="170"/>
                  </a:cubicBezTo>
                  <a:cubicBezTo>
                    <a:pt x="0" y="168"/>
                    <a:pt x="1" y="164"/>
                    <a:pt x="4" y="162"/>
                  </a:cubicBezTo>
                  <a:cubicBezTo>
                    <a:pt x="19" y="154"/>
                    <a:pt x="48" y="158"/>
                    <a:pt x="48" y="83"/>
                  </a:cubicBezTo>
                  <a:cubicBezTo>
                    <a:pt x="48" y="36"/>
                    <a:pt x="4" y="11"/>
                    <a:pt x="4" y="11"/>
                  </a:cubicBezTo>
                  <a:cubicBezTo>
                    <a:pt x="1" y="9"/>
                    <a:pt x="0" y="6"/>
                    <a:pt x="2" y="3"/>
                  </a:cubicBezTo>
                  <a:cubicBezTo>
                    <a:pt x="4" y="0"/>
                    <a:pt x="8" y="0"/>
                    <a:pt x="11" y="1"/>
                  </a:cubicBezTo>
                  <a:cubicBezTo>
                    <a:pt x="13" y="2"/>
                    <a:pt x="62" y="30"/>
                    <a:pt x="62" y="83"/>
                  </a:cubicBezTo>
                  <a:cubicBezTo>
                    <a:pt x="62" y="144"/>
                    <a:pt x="13" y="171"/>
                    <a:pt x="11" y="172"/>
                  </a:cubicBezTo>
                  <a:cubicBezTo>
                    <a:pt x="10" y="173"/>
                    <a:pt x="8" y="173"/>
                    <a:pt x="7" y="173"/>
                  </a:cubicBezTo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26" name="Freeform 24"/>
            <p:cNvSpPr/>
            <p:nvPr userDrawn="1"/>
          </p:nvSpPr>
          <p:spPr bwMode="auto">
            <a:xfrm>
              <a:off x="2030413" y="5480050"/>
              <a:ext cx="1382713" cy="279400"/>
            </a:xfrm>
            <a:custGeom>
              <a:gdLst>
                <a:gd name="T0" fmla="*/ 778 w 872"/>
                <a:gd name="T1" fmla="*/ 0 h 176"/>
                <a:gd name="T2" fmla="*/ 0 w 872"/>
                <a:gd name="T3" fmla="*/ 0 h 176"/>
                <a:gd name="T4" fmla="*/ 0 w 872"/>
                <a:gd name="T5" fmla="*/ 10 h 176"/>
                <a:gd name="T6" fmla="*/ 336 w 872"/>
                <a:gd name="T7" fmla="*/ 10 h 176"/>
                <a:gd name="T8" fmla="*/ 367 w 872"/>
                <a:gd name="T9" fmla="*/ 77 h 176"/>
                <a:gd name="T10" fmla="*/ 330 w 872"/>
                <a:gd name="T11" fmla="*/ 156 h 176"/>
                <a:gd name="T12" fmla="*/ 0 w 872"/>
                <a:gd name="T13" fmla="*/ 156 h 176"/>
                <a:gd name="T14" fmla="*/ 0 w 872"/>
                <a:gd name="T15" fmla="*/ 176 h 176"/>
                <a:gd name="T16" fmla="*/ 778 w 872"/>
                <a:gd name="T17" fmla="*/ 176 h 176"/>
                <a:gd name="T18" fmla="*/ 872 w 872"/>
                <a:gd name="T19" fmla="*/ 86 h 176"/>
                <a:gd name="T20" fmla="*/ 872 w 872"/>
                <a:gd name="T21" fmla="*/ 75 h 176"/>
                <a:gd name="T22" fmla="*/ 778 w 872"/>
                <a:gd name="T23" fmla="*/ 0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72" h="176">
                  <a:moveTo>
                    <a:pt x="778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336" y="10"/>
                    <a:pt x="336" y="10"/>
                    <a:pt x="336" y="10"/>
                  </a:cubicBezTo>
                  <a:cubicBezTo>
                    <a:pt x="349" y="25"/>
                    <a:pt x="367" y="46"/>
                    <a:pt x="367" y="77"/>
                  </a:cubicBezTo>
                  <a:cubicBezTo>
                    <a:pt x="367" y="118"/>
                    <a:pt x="344" y="146"/>
                    <a:pt x="330" y="156"/>
                  </a:cubicBezTo>
                  <a:cubicBezTo>
                    <a:pt x="0" y="156"/>
                    <a:pt x="0" y="156"/>
                    <a:pt x="0" y="156"/>
                  </a:cubicBezTo>
                  <a:cubicBezTo>
                    <a:pt x="0" y="176"/>
                    <a:pt x="0" y="176"/>
                    <a:pt x="0" y="176"/>
                  </a:cubicBezTo>
                  <a:cubicBezTo>
                    <a:pt x="778" y="176"/>
                    <a:pt x="778" y="176"/>
                    <a:pt x="778" y="176"/>
                  </a:cubicBezTo>
                  <a:cubicBezTo>
                    <a:pt x="829" y="176"/>
                    <a:pt x="872" y="144"/>
                    <a:pt x="872" y="86"/>
                  </a:cubicBezTo>
                  <a:cubicBezTo>
                    <a:pt x="872" y="75"/>
                    <a:pt x="872" y="75"/>
                    <a:pt x="872" y="75"/>
                  </a:cubicBezTo>
                  <a:cubicBezTo>
                    <a:pt x="872" y="29"/>
                    <a:pt x="832" y="0"/>
                    <a:pt x="778" y="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27" name="Freeform 25"/>
            <p:cNvSpPr/>
            <p:nvPr userDrawn="1"/>
          </p:nvSpPr>
          <p:spPr bwMode="auto">
            <a:xfrm>
              <a:off x="2752726" y="5480050"/>
              <a:ext cx="120650" cy="279400"/>
            </a:xfrm>
            <a:custGeom>
              <a:gdLst>
                <a:gd name="T0" fmla="*/ 76 w 76"/>
                <a:gd name="T1" fmla="*/ 89 h 176"/>
                <a:gd name="T2" fmla="*/ 50 w 76"/>
                <a:gd name="T3" fmla="*/ 0 h 176"/>
                <a:gd name="T4" fmla="*/ 0 w 76"/>
                <a:gd name="T5" fmla="*/ 0 h 176"/>
                <a:gd name="T6" fmla="*/ 26 w 76"/>
                <a:gd name="T7" fmla="*/ 89 h 176"/>
                <a:gd name="T8" fmla="*/ 0 w 76"/>
                <a:gd name="T9" fmla="*/ 176 h 176"/>
                <a:gd name="T10" fmla="*/ 50 w 76"/>
                <a:gd name="T11" fmla="*/ 176 h 176"/>
                <a:gd name="T12" fmla="*/ 76 w 76"/>
                <a:gd name="T13" fmla="*/ 89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6" h="176">
                  <a:moveTo>
                    <a:pt x="76" y="89"/>
                  </a:moveTo>
                  <a:cubicBezTo>
                    <a:pt x="76" y="38"/>
                    <a:pt x="50" y="0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6" y="38"/>
                    <a:pt x="26" y="89"/>
                  </a:cubicBezTo>
                  <a:cubicBezTo>
                    <a:pt x="26" y="147"/>
                    <a:pt x="0" y="176"/>
                    <a:pt x="0" y="176"/>
                  </a:cubicBezTo>
                  <a:cubicBezTo>
                    <a:pt x="50" y="176"/>
                    <a:pt x="50" y="176"/>
                    <a:pt x="50" y="176"/>
                  </a:cubicBezTo>
                  <a:cubicBezTo>
                    <a:pt x="50" y="176"/>
                    <a:pt x="76" y="147"/>
                    <a:pt x="76" y="8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28" name="Freeform 26"/>
            <p:cNvSpPr/>
            <p:nvPr userDrawn="1"/>
          </p:nvSpPr>
          <p:spPr bwMode="auto">
            <a:xfrm>
              <a:off x="3128963" y="5480050"/>
              <a:ext cx="122238" cy="279400"/>
            </a:xfrm>
            <a:custGeom>
              <a:gdLst>
                <a:gd name="T0" fmla="*/ 77 w 77"/>
                <a:gd name="T1" fmla="*/ 89 h 176"/>
                <a:gd name="T2" fmla="*/ 50 w 77"/>
                <a:gd name="T3" fmla="*/ 0 h 176"/>
                <a:gd name="T4" fmla="*/ 0 w 77"/>
                <a:gd name="T5" fmla="*/ 0 h 176"/>
                <a:gd name="T6" fmla="*/ 26 w 77"/>
                <a:gd name="T7" fmla="*/ 89 h 176"/>
                <a:gd name="T8" fmla="*/ 0 w 77"/>
                <a:gd name="T9" fmla="*/ 176 h 176"/>
                <a:gd name="T10" fmla="*/ 50 w 77"/>
                <a:gd name="T11" fmla="*/ 176 h 176"/>
                <a:gd name="T12" fmla="*/ 77 w 77"/>
                <a:gd name="T13" fmla="*/ 89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7" h="176">
                  <a:moveTo>
                    <a:pt x="77" y="89"/>
                  </a:moveTo>
                  <a:cubicBezTo>
                    <a:pt x="77" y="38"/>
                    <a:pt x="50" y="0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6" y="38"/>
                    <a:pt x="26" y="89"/>
                  </a:cubicBezTo>
                  <a:cubicBezTo>
                    <a:pt x="26" y="147"/>
                    <a:pt x="0" y="176"/>
                    <a:pt x="0" y="176"/>
                  </a:cubicBezTo>
                  <a:cubicBezTo>
                    <a:pt x="50" y="176"/>
                    <a:pt x="50" y="176"/>
                    <a:pt x="50" y="176"/>
                  </a:cubicBezTo>
                  <a:cubicBezTo>
                    <a:pt x="50" y="176"/>
                    <a:pt x="77" y="147"/>
                    <a:pt x="77" y="8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29" name="Freeform 27"/>
            <p:cNvSpPr/>
            <p:nvPr userDrawn="1"/>
          </p:nvSpPr>
          <p:spPr bwMode="auto">
            <a:xfrm>
              <a:off x="2663826" y="3979863"/>
              <a:ext cx="573088" cy="174625"/>
            </a:xfrm>
            <a:custGeom>
              <a:gdLst>
                <a:gd name="T0" fmla="*/ 362 w 362"/>
                <a:gd name="T1" fmla="*/ 110 h 110"/>
                <a:gd name="T2" fmla="*/ 63 w 362"/>
                <a:gd name="T3" fmla="*/ 110 h 110"/>
                <a:gd name="T4" fmla="*/ 0 w 362"/>
                <a:gd name="T5" fmla="*/ 56 h 110"/>
                <a:gd name="T6" fmla="*/ 0 w 362"/>
                <a:gd name="T7" fmla="*/ 49 h 110"/>
                <a:gd name="T8" fmla="*/ 63 w 362"/>
                <a:gd name="T9" fmla="*/ 0 h 110"/>
                <a:gd name="T10" fmla="*/ 362 w 362"/>
                <a:gd name="T11" fmla="*/ 0 h 110"/>
                <a:gd name="T12" fmla="*/ 347 w 362"/>
                <a:gd name="T13" fmla="*/ 53 h 110"/>
                <a:gd name="T14" fmla="*/ 362 w 362"/>
                <a:gd name="T15" fmla="*/ 110 h 11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62" h="110">
                  <a:moveTo>
                    <a:pt x="362" y="110"/>
                  </a:moveTo>
                  <a:cubicBezTo>
                    <a:pt x="63" y="110"/>
                    <a:pt x="63" y="110"/>
                    <a:pt x="63" y="110"/>
                  </a:cubicBezTo>
                  <a:cubicBezTo>
                    <a:pt x="31" y="110"/>
                    <a:pt x="0" y="84"/>
                    <a:pt x="0" y="56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21"/>
                    <a:pt x="31" y="0"/>
                    <a:pt x="63" y="0"/>
                  </a:cubicBezTo>
                  <a:cubicBezTo>
                    <a:pt x="362" y="0"/>
                    <a:pt x="362" y="0"/>
                    <a:pt x="362" y="0"/>
                  </a:cubicBezTo>
                  <a:cubicBezTo>
                    <a:pt x="362" y="0"/>
                    <a:pt x="347" y="18"/>
                    <a:pt x="347" y="53"/>
                  </a:cubicBezTo>
                  <a:cubicBezTo>
                    <a:pt x="347" y="92"/>
                    <a:pt x="362" y="110"/>
                    <a:pt x="362" y="110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30" name="Freeform 28"/>
            <p:cNvSpPr/>
            <p:nvPr userDrawn="1"/>
          </p:nvSpPr>
          <p:spPr bwMode="auto">
            <a:xfrm>
              <a:off x="2173288" y="3979863"/>
              <a:ext cx="582613" cy="166688"/>
            </a:xfrm>
            <a:custGeom>
              <a:gdLst>
                <a:gd name="T0" fmla="*/ 367 w 367"/>
                <a:gd name="T1" fmla="*/ 105 h 105"/>
                <a:gd name="T2" fmla="*/ 59 w 367"/>
                <a:gd name="T3" fmla="*/ 105 h 105"/>
                <a:gd name="T4" fmla="*/ 0 w 367"/>
                <a:gd name="T5" fmla="*/ 55 h 105"/>
                <a:gd name="T6" fmla="*/ 0 w 367"/>
                <a:gd name="T7" fmla="*/ 47 h 105"/>
                <a:gd name="T8" fmla="*/ 59 w 367"/>
                <a:gd name="T9" fmla="*/ 0 h 105"/>
                <a:gd name="T10" fmla="*/ 367 w 367"/>
                <a:gd name="T11" fmla="*/ 0 h 105"/>
                <a:gd name="T12" fmla="*/ 335 w 367"/>
                <a:gd name="T13" fmla="*/ 50 h 105"/>
                <a:gd name="T14" fmla="*/ 367 w 367"/>
                <a:gd name="T15" fmla="*/ 105 h 1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67" h="105">
                  <a:moveTo>
                    <a:pt x="367" y="105"/>
                  </a:moveTo>
                  <a:cubicBezTo>
                    <a:pt x="59" y="105"/>
                    <a:pt x="59" y="105"/>
                    <a:pt x="59" y="105"/>
                  </a:cubicBezTo>
                  <a:cubicBezTo>
                    <a:pt x="27" y="105"/>
                    <a:pt x="0" y="83"/>
                    <a:pt x="0" y="55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19"/>
                    <a:pt x="27" y="0"/>
                    <a:pt x="59" y="0"/>
                  </a:cubicBezTo>
                  <a:cubicBezTo>
                    <a:pt x="367" y="0"/>
                    <a:pt x="367" y="0"/>
                    <a:pt x="367" y="0"/>
                  </a:cubicBezTo>
                  <a:cubicBezTo>
                    <a:pt x="367" y="0"/>
                    <a:pt x="335" y="16"/>
                    <a:pt x="335" y="50"/>
                  </a:cubicBezTo>
                  <a:cubicBezTo>
                    <a:pt x="335" y="89"/>
                    <a:pt x="367" y="105"/>
                    <a:pt x="367" y="105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31" name="Freeform 29"/>
            <p:cNvSpPr/>
            <p:nvPr userDrawn="1"/>
          </p:nvSpPr>
          <p:spPr bwMode="auto">
            <a:xfrm>
              <a:off x="2703513" y="3971925"/>
              <a:ext cx="66675" cy="184150"/>
            </a:xfrm>
            <a:custGeom>
              <a:gdLst>
                <a:gd name="T0" fmla="*/ 37 w 42"/>
                <a:gd name="T1" fmla="*/ 116 h 116"/>
                <a:gd name="T2" fmla="*/ 41 w 42"/>
                <a:gd name="T3" fmla="*/ 114 h 116"/>
                <a:gd name="T4" fmla="*/ 39 w 42"/>
                <a:gd name="T5" fmla="*/ 109 h 116"/>
                <a:gd name="T6" fmla="*/ 9 w 42"/>
                <a:gd name="T7" fmla="*/ 55 h 116"/>
                <a:gd name="T8" fmla="*/ 39 w 42"/>
                <a:gd name="T9" fmla="*/ 7 h 116"/>
                <a:gd name="T10" fmla="*/ 41 w 42"/>
                <a:gd name="T11" fmla="*/ 2 h 116"/>
                <a:gd name="T12" fmla="*/ 34 w 42"/>
                <a:gd name="T13" fmla="*/ 1 h 116"/>
                <a:gd name="T14" fmla="*/ 0 w 42"/>
                <a:gd name="T15" fmla="*/ 55 h 116"/>
                <a:gd name="T16" fmla="*/ 34 w 42"/>
                <a:gd name="T17" fmla="*/ 115 h 116"/>
                <a:gd name="T18" fmla="*/ 37 w 42"/>
                <a:gd name="T19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2" h="115">
                  <a:moveTo>
                    <a:pt x="37" y="116"/>
                  </a:moveTo>
                  <a:cubicBezTo>
                    <a:pt x="38" y="116"/>
                    <a:pt x="40" y="115"/>
                    <a:pt x="41" y="114"/>
                  </a:cubicBezTo>
                  <a:cubicBezTo>
                    <a:pt x="42" y="112"/>
                    <a:pt x="41" y="110"/>
                    <a:pt x="39" y="109"/>
                  </a:cubicBezTo>
                  <a:cubicBezTo>
                    <a:pt x="38" y="108"/>
                    <a:pt x="9" y="92"/>
                    <a:pt x="9" y="55"/>
                  </a:cubicBezTo>
                  <a:cubicBezTo>
                    <a:pt x="9" y="24"/>
                    <a:pt x="39" y="7"/>
                    <a:pt x="39" y="7"/>
                  </a:cubicBezTo>
                  <a:cubicBezTo>
                    <a:pt x="41" y="6"/>
                    <a:pt x="42" y="3"/>
                    <a:pt x="41" y="2"/>
                  </a:cubicBezTo>
                  <a:cubicBezTo>
                    <a:pt x="39" y="0"/>
                    <a:pt x="36" y="0"/>
                    <a:pt x="34" y="1"/>
                  </a:cubicBezTo>
                  <a:cubicBezTo>
                    <a:pt x="32" y="1"/>
                    <a:pt x="0" y="19"/>
                    <a:pt x="0" y="55"/>
                  </a:cubicBezTo>
                  <a:cubicBezTo>
                    <a:pt x="0" y="96"/>
                    <a:pt x="33" y="115"/>
                    <a:pt x="34" y="115"/>
                  </a:cubicBezTo>
                  <a:cubicBezTo>
                    <a:pt x="35" y="116"/>
                    <a:pt x="36" y="116"/>
                    <a:pt x="37" y="116"/>
                  </a:cubicBezTo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792" name="Freeform 30"/>
            <p:cNvSpPr/>
            <p:nvPr userDrawn="1"/>
          </p:nvSpPr>
          <p:spPr bwMode="auto">
            <a:xfrm>
              <a:off x="2165351" y="3971925"/>
              <a:ext cx="1090613" cy="190500"/>
            </a:xfrm>
            <a:custGeom>
              <a:gdLst>
                <a:gd name="T0" fmla="*/ 64 w 688"/>
                <a:gd name="T1" fmla="*/ 120 h 120"/>
                <a:gd name="T2" fmla="*/ 688 w 688"/>
                <a:gd name="T3" fmla="*/ 120 h 120"/>
                <a:gd name="T4" fmla="*/ 688 w 688"/>
                <a:gd name="T5" fmla="*/ 110 h 120"/>
                <a:gd name="T6" fmla="*/ 64 w 688"/>
                <a:gd name="T7" fmla="*/ 110 h 120"/>
                <a:gd name="T8" fmla="*/ 10 w 688"/>
                <a:gd name="T9" fmla="*/ 60 h 120"/>
                <a:gd name="T10" fmla="*/ 10 w 688"/>
                <a:gd name="T11" fmla="*/ 52 h 120"/>
                <a:gd name="T12" fmla="*/ 64 w 688"/>
                <a:gd name="T13" fmla="*/ 10 h 120"/>
                <a:gd name="T14" fmla="*/ 688 w 688"/>
                <a:gd name="T15" fmla="*/ 10 h 120"/>
                <a:gd name="T16" fmla="*/ 688 w 688"/>
                <a:gd name="T17" fmla="*/ 0 h 120"/>
                <a:gd name="T18" fmla="*/ 64 w 688"/>
                <a:gd name="T19" fmla="*/ 0 h 120"/>
                <a:gd name="T20" fmla="*/ 0 w 688"/>
                <a:gd name="T21" fmla="*/ 52 h 120"/>
                <a:gd name="T22" fmla="*/ 0 w 688"/>
                <a:gd name="T23" fmla="*/ 60 h 120"/>
                <a:gd name="T24" fmla="*/ 64 w 688"/>
                <a:gd name="T25" fmla="*/ 120 h 1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88" h="120">
                  <a:moveTo>
                    <a:pt x="64" y="120"/>
                  </a:moveTo>
                  <a:cubicBezTo>
                    <a:pt x="688" y="120"/>
                    <a:pt x="688" y="120"/>
                    <a:pt x="688" y="120"/>
                  </a:cubicBezTo>
                  <a:cubicBezTo>
                    <a:pt x="688" y="110"/>
                    <a:pt x="688" y="110"/>
                    <a:pt x="688" y="110"/>
                  </a:cubicBezTo>
                  <a:cubicBezTo>
                    <a:pt x="64" y="110"/>
                    <a:pt x="64" y="110"/>
                    <a:pt x="64" y="110"/>
                  </a:cubicBezTo>
                  <a:cubicBezTo>
                    <a:pt x="37" y="110"/>
                    <a:pt x="10" y="86"/>
                    <a:pt x="10" y="60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10" y="29"/>
                    <a:pt x="35" y="10"/>
                    <a:pt x="64" y="10"/>
                  </a:cubicBezTo>
                  <a:cubicBezTo>
                    <a:pt x="688" y="10"/>
                    <a:pt x="688" y="10"/>
                    <a:pt x="688" y="10"/>
                  </a:cubicBezTo>
                  <a:cubicBezTo>
                    <a:pt x="688" y="0"/>
                    <a:pt x="688" y="0"/>
                    <a:pt x="688" y="0"/>
                  </a:cubicBezTo>
                  <a:cubicBezTo>
                    <a:pt x="64" y="0"/>
                    <a:pt x="64" y="0"/>
                    <a:pt x="64" y="0"/>
                  </a:cubicBezTo>
                  <a:cubicBezTo>
                    <a:pt x="27" y="0"/>
                    <a:pt x="0" y="21"/>
                    <a:pt x="0" y="52"/>
                  </a:cubicBezTo>
                  <a:cubicBezTo>
                    <a:pt x="0" y="60"/>
                    <a:pt x="0" y="60"/>
                    <a:pt x="0" y="60"/>
                  </a:cubicBezTo>
                  <a:cubicBezTo>
                    <a:pt x="0" y="92"/>
                    <a:pt x="30" y="120"/>
                    <a:pt x="64" y="120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793" name="Freeform 31"/>
            <p:cNvSpPr/>
            <p:nvPr userDrawn="1"/>
          </p:nvSpPr>
          <p:spPr bwMode="auto">
            <a:xfrm>
              <a:off x="2351088" y="3827463"/>
              <a:ext cx="604838" cy="144463"/>
            </a:xfrm>
            <a:custGeom>
              <a:gdLst>
                <a:gd name="T0" fmla="*/ 0 w 381"/>
                <a:gd name="T1" fmla="*/ 91 h 91"/>
                <a:gd name="T2" fmla="*/ 345 w 381"/>
                <a:gd name="T3" fmla="*/ 91 h 91"/>
                <a:gd name="T4" fmla="*/ 381 w 381"/>
                <a:gd name="T5" fmla="*/ 45 h 91"/>
                <a:gd name="T6" fmla="*/ 381 w 381"/>
                <a:gd name="T7" fmla="*/ 39 h 91"/>
                <a:gd name="T8" fmla="*/ 345 w 381"/>
                <a:gd name="T9" fmla="*/ 0 h 91"/>
                <a:gd name="T10" fmla="*/ 0 w 381"/>
                <a:gd name="T11" fmla="*/ 0 h 91"/>
                <a:gd name="T12" fmla="*/ 10 w 381"/>
                <a:gd name="T13" fmla="*/ 44 h 91"/>
                <a:gd name="T14" fmla="*/ 0 w 381"/>
                <a:gd name="T15" fmla="*/ 91 h 9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81" h="91">
                  <a:moveTo>
                    <a:pt x="0" y="91"/>
                  </a:moveTo>
                  <a:cubicBezTo>
                    <a:pt x="345" y="91"/>
                    <a:pt x="345" y="91"/>
                    <a:pt x="345" y="91"/>
                  </a:cubicBezTo>
                  <a:cubicBezTo>
                    <a:pt x="366" y="91"/>
                    <a:pt x="381" y="67"/>
                    <a:pt x="381" y="45"/>
                  </a:cubicBezTo>
                  <a:cubicBezTo>
                    <a:pt x="381" y="39"/>
                    <a:pt x="381" y="39"/>
                    <a:pt x="381" y="39"/>
                  </a:cubicBezTo>
                  <a:cubicBezTo>
                    <a:pt x="381" y="17"/>
                    <a:pt x="366" y="0"/>
                    <a:pt x="3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0" y="17"/>
                    <a:pt x="10" y="44"/>
                  </a:cubicBezTo>
                  <a:cubicBezTo>
                    <a:pt x="10" y="74"/>
                    <a:pt x="0" y="91"/>
                    <a:pt x="0" y="91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794" name="Freeform 32"/>
            <p:cNvSpPr/>
            <p:nvPr userDrawn="1"/>
          </p:nvSpPr>
          <p:spPr bwMode="auto">
            <a:xfrm>
              <a:off x="2900363" y="3830638"/>
              <a:ext cx="39688" cy="138113"/>
            </a:xfrm>
            <a:custGeom>
              <a:gdLst>
                <a:gd name="T0" fmla="*/ 4 w 25"/>
                <a:gd name="T1" fmla="*/ 87 h 87"/>
                <a:gd name="T2" fmla="*/ 2 w 25"/>
                <a:gd name="T3" fmla="*/ 85 h 87"/>
                <a:gd name="T4" fmla="*/ 1 w 25"/>
                <a:gd name="T5" fmla="*/ 83 h 87"/>
                <a:gd name="T6" fmla="*/ 20 w 25"/>
                <a:gd name="T7" fmla="*/ 41 h 87"/>
                <a:gd name="T8" fmla="*/ 3 w 25"/>
                <a:gd name="T9" fmla="*/ 5 h 87"/>
                <a:gd name="T10" fmla="*/ 2 w 25"/>
                <a:gd name="T11" fmla="*/ 1 h 87"/>
                <a:gd name="T12" fmla="*/ 8 w 25"/>
                <a:gd name="T13" fmla="*/ 3 h 87"/>
                <a:gd name="T14" fmla="*/ 25 w 25"/>
                <a:gd name="T15" fmla="*/ 41 h 87"/>
                <a:gd name="T16" fmla="*/ 6 w 25"/>
                <a:gd name="T17" fmla="*/ 86 h 87"/>
                <a:gd name="T18" fmla="*/ 4 w 25"/>
                <a:gd name="T19" fmla="*/ 87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" h="87">
                  <a:moveTo>
                    <a:pt x="4" y="87"/>
                  </a:moveTo>
                  <a:cubicBezTo>
                    <a:pt x="3" y="87"/>
                    <a:pt x="3" y="86"/>
                    <a:pt x="2" y="85"/>
                  </a:cubicBezTo>
                  <a:cubicBezTo>
                    <a:pt x="1" y="84"/>
                    <a:pt x="0" y="84"/>
                    <a:pt x="1" y="83"/>
                  </a:cubicBezTo>
                  <a:cubicBezTo>
                    <a:pt x="2" y="83"/>
                    <a:pt x="20" y="69"/>
                    <a:pt x="20" y="41"/>
                  </a:cubicBezTo>
                  <a:cubicBezTo>
                    <a:pt x="20" y="18"/>
                    <a:pt x="3" y="5"/>
                    <a:pt x="3" y="5"/>
                  </a:cubicBezTo>
                  <a:cubicBezTo>
                    <a:pt x="2" y="4"/>
                    <a:pt x="1" y="3"/>
                    <a:pt x="2" y="1"/>
                  </a:cubicBezTo>
                  <a:cubicBezTo>
                    <a:pt x="3" y="0"/>
                    <a:pt x="7" y="2"/>
                    <a:pt x="8" y="3"/>
                  </a:cubicBezTo>
                  <a:cubicBezTo>
                    <a:pt x="9" y="3"/>
                    <a:pt x="25" y="15"/>
                    <a:pt x="25" y="41"/>
                  </a:cubicBezTo>
                  <a:cubicBezTo>
                    <a:pt x="25" y="72"/>
                    <a:pt x="6" y="86"/>
                    <a:pt x="6" y="86"/>
                  </a:cubicBezTo>
                  <a:cubicBezTo>
                    <a:pt x="5" y="87"/>
                    <a:pt x="5" y="87"/>
                    <a:pt x="4" y="87"/>
                  </a:cubicBezTo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795" name="Freeform 33"/>
            <p:cNvSpPr/>
            <p:nvPr userDrawn="1"/>
          </p:nvSpPr>
          <p:spPr bwMode="auto">
            <a:xfrm>
              <a:off x="2341563" y="3817938"/>
              <a:ext cx="946150" cy="155575"/>
            </a:xfrm>
            <a:custGeom>
              <a:gdLst>
                <a:gd name="T0" fmla="*/ 557 w 597"/>
                <a:gd name="T1" fmla="*/ 0 h 98"/>
                <a:gd name="T2" fmla="*/ 0 w 597"/>
                <a:gd name="T3" fmla="*/ 0 h 98"/>
                <a:gd name="T4" fmla="*/ 0 w 597"/>
                <a:gd name="T5" fmla="*/ 15 h 98"/>
                <a:gd name="T6" fmla="*/ 362 w 597"/>
                <a:gd name="T7" fmla="*/ 15 h 98"/>
                <a:gd name="T8" fmla="*/ 375 w 597"/>
                <a:gd name="T9" fmla="*/ 51 h 98"/>
                <a:gd name="T10" fmla="*/ 362 w 597"/>
                <a:gd name="T11" fmla="*/ 90 h 98"/>
                <a:gd name="T12" fmla="*/ 0 w 597"/>
                <a:gd name="T13" fmla="*/ 90 h 98"/>
                <a:gd name="T14" fmla="*/ 0 w 597"/>
                <a:gd name="T15" fmla="*/ 98 h 98"/>
                <a:gd name="T16" fmla="*/ 354 w 597"/>
                <a:gd name="T17" fmla="*/ 98 h 98"/>
                <a:gd name="T18" fmla="*/ 557 w 597"/>
                <a:gd name="T19" fmla="*/ 98 h 98"/>
                <a:gd name="T20" fmla="*/ 557 w 597"/>
                <a:gd name="T21" fmla="*/ 98 h 98"/>
                <a:gd name="T22" fmla="*/ 558 w 597"/>
                <a:gd name="T23" fmla="*/ 98 h 98"/>
                <a:gd name="T24" fmla="*/ 597 w 597"/>
                <a:gd name="T25" fmla="*/ 51 h 98"/>
                <a:gd name="T26" fmla="*/ 597 w 597"/>
                <a:gd name="T27" fmla="*/ 45 h 98"/>
                <a:gd name="T28" fmla="*/ 557 w 597"/>
                <a:gd name="T29" fmla="*/ 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97" h="98">
                  <a:moveTo>
                    <a:pt x="5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5"/>
                    <a:pt x="0" y="15"/>
                    <a:pt x="0" y="15"/>
                  </a:cubicBezTo>
                  <a:cubicBezTo>
                    <a:pt x="362" y="15"/>
                    <a:pt x="362" y="15"/>
                    <a:pt x="362" y="15"/>
                  </a:cubicBezTo>
                  <a:cubicBezTo>
                    <a:pt x="368" y="22"/>
                    <a:pt x="375" y="34"/>
                    <a:pt x="375" y="51"/>
                  </a:cubicBezTo>
                  <a:cubicBezTo>
                    <a:pt x="375" y="70"/>
                    <a:pt x="368" y="83"/>
                    <a:pt x="362" y="90"/>
                  </a:cubicBezTo>
                  <a:cubicBezTo>
                    <a:pt x="0" y="90"/>
                    <a:pt x="0" y="90"/>
                    <a:pt x="0" y="90"/>
                  </a:cubicBezTo>
                  <a:cubicBezTo>
                    <a:pt x="0" y="98"/>
                    <a:pt x="0" y="98"/>
                    <a:pt x="0" y="98"/>
                  </a:cubicBezTo>
                  <a:cubicBezTo>
                    <a:pt x="354" y="98"/>
                    <a:pt x="354" y="98"/>
                    <a:pt x="354" y="98"/>
                  </a:cubicBezTo>
                  <a:cubicBezTo>
                    <a:pt x="557" y="98"/>
                    <a:pt x="557" y="98"/>
                    <a:pt x="557" y="98"/>
                  </a:cubicBezTo>
                  <a:cubicBezTo>
                    <a:pt x="557" y="98"/>
                    <a:pt x="557" y="98"/>
                    <a:pt x="557" y="98"/>
                  </a:cubicBezTo>
                  <a:cubicBezTo>
                    <a:pt x="558" y="98"/>
                    <a:pt x="558" y="98"/>
                    <a:pt x="558" y="98"/>
                  </a:cubicBezTo>
                  <a:cubicBezTo>
                    <a:pt x="580" y="97"/>
                    <a:pt x="597" y="77"/>
                    <a:pt x="597" y="51"/>
                  </a:cubicBezTo>
                  <a:cubicBezTo>
                    <a:pt x="597" y="45"/>
                    <a:pt x="597" y="45"/>
                    <a:pt x="597" y="45"/>
                  </a:cubicBezTo>
                  <a:cubicBezTo>
                    <a:pt x="597" y="20"/>
                    <a:pt x="581" y="0"/>
                    <a:pt x="557" y="0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796" name="Rectangle 34"/>
            <p:cNvSpPr>
              <a:spLocks noChangeArrowheads="1"/>
            </p:cNvSpPr>
            <p:nvPr userDrawn="1"/>
          </p:nvSpPr>
          <p:spPr bwMode="auto">
            <a:xfrm>
              <a:off x="1935163" y="5184775"/>
              <a:ext cx="1676400" cy="295275"/>
            </a:xfrm>
            <a:prstGeom prst="rect">
              <a:avLst/>
            </a:prstGeom>
            <a:solidFill>
              <a:srgbClr val="006D9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797" name="Rectangle 35"/>
            <p:cNvSpPr>
              <a:spLocks noChangeArrowheads="1"/>
            </p:cNvSpPr>
            <p:nvPr userDrawn="1"/>
          </p:nvSpPr>
          <p:spPr bwMode="auto">
            <a:xfrm>
              <a:off x="2030413" y="5184775"/>
              <a:ext cx="55563" cy="29527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798" name="Rectangle 36"/>
            <p:cNvSpPr>
              <a:spLocks noChangeArrowheads="1"/>
            </p:cNvSpPr>
            <p:nvPr userDrawn="1"/>
          </p:nvSpPr>
          <p:spPr bwMode="auto">
            <a:xfrm>
              <a:off x="2125663" y="5184775"/>
              <a:ext cx="71438" cy="29527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799" name="Rectangle 37"/>
            <p:cNvSpPr>
              <a:spLocks noChangeArrowheads="1"/>
            </p:cNvSpPr>
            <p:nvPr userDrawn="1"/>
          </p:nvSpPr>
          <p:spPr bwMode="auto">
            <a:xfrm>
              <a:off x="1974851" y="4162425"/>
              <a:ext cx="1557338" cy="18415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00" name="Rectangle 38"/>
            <p:cNvSpPr>
              <a:spLocks noChangeArrowheads="1"/>
            </p:cNvSpPr>
            <p:nvPr userDrawn="1"/>
          </p:nvSpPr>
          <p:spPr bwMode="auto">
            <a:xfrm>
              <a:off x="3421063" y="4162425"/>
              <a:ext cx="63500" cy="18415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03" name="Rectangle 39"/>
            <p:cNvSpPr>
              <a:spLocks noChangeArrowheads="1"/>
            </p:cNvSpPr>
            <p:nvPr userDrawn="1"/>
          </p:nvSpPr>
          <p:spPr bwMode="auto">
            <a:xfrm>
              <a:off x="3343276" y="4162425"/>
              <a:ext cx="61913" cy="18415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04" name="Freeform 40"/>
            <p:cNvSpPr/>
            <p:nvPr userDrawn="1"/>
          </p:nvSpPr>
          <p:spPr bwMode="auto">
            <a:xfrm>
              <a:off x="2378076" y="4673600"/>
              <a:ext cx="1241425" cy="184150"/>
            </a:xfrm>
            <a:custGeom>
              <a:gdLst>
                <a:gd name="T0" fmla="*/ 783 w 783"/>
                <a:gd name="T1" fmla="*/ 116 h 116"/>
                <a:gd name="T2" fmla="*/ 82 w 783"/>
                <a:gd name="T3" fmla="*/ 116 h 116"/>
                <a:gd name="T4" fmla="*/ 0 w 783"/>
                <a:gd name="T5" fmla="*/ 57 h 116"/>
                <a:gd name="T6" fmla="*/ 0 w 783"/>
                <a:gd name="T7" fmla="*/ 47 h 116"/>
                <a:gd name="T8" fmla="*/ 82 w 783"/>
                <a:gd name="T9" fmla="*/ 0 h 116"/>
                <a:gd name="T10" fmla="*/ 783 w 783"/>
                <a:gd name="T11" fmla="*/ 0 h 116"/>
                <a:gd name="T12" fmla="*/ 783 w 783"/>
                <a:gd name="T13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83" h="115">
                  <a:moveTo>
                    <a:pt x="783" y="116"/>
                  </a:moveTo>
                  <a:cubicBezTo>
                    <a:pt x="82" y="116"/>
                    <a:pt x="82" y="116"/>
                    <a:pt x="82" y="116"/>
                  </a:cubicBezTo>
                  <a:cubicBezTo>
                    <a:pt x="37" y="116"/>
                    <a:pt x="0" y="98"/>
                    <a:pt x="0" y="57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6"/>
                    <a:pt x="37" y="0"/>
                    <a:pt x="82" y="0"/>
                  </a:cubicBezTo>
                  <a:cubicBezTo>
                    <a:pt x="783" y="0"/>
                    <a:pt x="783" y="0"/>
                    <a:pt x="783" y="0"/>
                  </a:cubicBezTo>
                  <a:lnTo>
                    <a:pt x="783" y="11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05" name="Freeform 41"/>
            <p:cNvSpPr/>
            <p:nvPr userDrawn="1"/>
          </p:nvSpPr>
          <p:spPr bwMode="auto">
            <a:xfrm>
              <a:off x="2955926" y="4673600"/>
              <a:ext cx="728663" cy="184150"/>
            </a:xfrm>
            <a:custGeom>
              <a:gdLst>
                <a:gd name="T0" fmla="*/ 460 w 460"/>
                <a:gd name="T1" fmla="*/ 116 h 116"/>
                <a:gd name="T2" fmla="*/ 0 w 460"/>
                <a:gd name="T3" fmla="*/ 116 h 116"/>
                <a:gd name="T4" fmla="*/ 0 w 460"/>
                <a:gd name="T5" fmla="*/ 0 h 116"/>
                <a:gd name="T6" fmla="*/ 460 w 460"/>
                <a:gd name="T7" fmla="*/ 0 h 116"/>
                <a:gd name="T8" fmla="*/ 448 w 460"/>
                <a:gd name="T9" fmla="*/ 58 h 116"/>
                <a:gd name="T10" fmla="*/ 460 w 460"/>
                <a:gd name="T11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60" h="115">
                  <a:moveTo>
                    <a:pt x="460" y="116"/>
                  </a:moveTo>
                  <a:cubicBezTo>
                    <a:pt x="0" y="116"/>
                    <a:pt x="0" y="116"/>
                    <a:pt x="0" y="116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60" y="0"/>
                    <a:pt x="460" y="0"/>
                    <a:pt x="460" y="0"/>
                  </a:cubicBezTo>
                  <a:cubicBezTo>
                    <a:pt x="460" y="0"/>
                    <a:pt x="448" y="24"/>
                    <a:pt x="448" y="58"/>
                  </a:cubicBezTo>
                  <a:cubicBezTo>
                    <a:pt x="448" y="93"/>
                    <a:pt x="460" y="116"/>
                    <a:pt x="460" y="116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06" name="Freeform 42"/>
            <p:cNvSpPr/>
            <p:nvPr userDrawn="1"/>
          </p:nvSpPr>
          <p:spPr bwMode="auto">
            <a:xfrm>
              <a:off x="2378076" y="4657725"/>
              <a:ext cx="1328738" cy="207963"/>
            </a:xfrm>
            <a:custGeom>
              <a:gdLst>
                <a:gd name="T0" fmla="*/ 85 w 838"/>
                <a:gd name="T1" fmla="*/ 131 h 131"/>
                <a:gd name="T2" fmla="*/ 838 w 838"/>
                <a:gd name="T3" fmla="*/ 131 h 131"/>
                <a:gd name="T4" fmla="*/ 838 w 838"/>
                <a:gd name="T5" fmla="*/ 121 h 131"/>
                <a:gd name="T6" fmla="*/ 85 w 838"/>
                <a:gd name="T7" fmla="*/ 121 h 131"/>
                <a:gd name="T8" fmla="*/ 10 w 838"/>
                <a:gd name="T9" fmla="*/ 67 h 131"/>
                <a:gd name="T10" fmla="*/ 10 w 838"/>
                <a:gd name="T11" fmla="*/ 57 h 131"/>
                <a:gd name="T12" fmla="*/ 85 w 838"/>
                <a:gd name="T13" fmla="*/ 15 h 131"/>
                <a:gd name="T14" fmla="*/ 838 w 838"/>
                <a:gd name="T15" fmla="*/ 15 h 131"/>
                <a:gd name="T16" fmla="*/ 838 w 838"/>
                <a:gd name="T17" fmla="*/ 0 h 131"/>
                <a:gd name="T18" fmla="*/ 85 w 838"/>
                <a:gd name="T19" fmla="*/ 0 h 131"/>
                <a:gd name="T20" fmla="*/ 0 w 838"/>
                <a:gd name="T21" fmla="*/ 57 h 131"/>
                <a:gd name="T22" fmla="*/ 0 w 838"/>
                <a:gd name="T23" fmla="*/ 67 h 131"/>
                <a:gd name="T24" fmla="*/ 85 w 838"/>
                <a:gd name="T25" fmla="*/ 131 h 1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38" h="131">
                  <a:moveTo>
                    <a:pt x="85" y="131"/>
                  </a:moveTo>
                  <a:cubicBezTo>
                    <a:pt x="838" y="131"/>
                    <a:pt x="838" y="131"/>
                    <a:pt x="838" y="131"/>
                  </a:cubicBezTo>
                  <a:cubicBezTo>
                    <a:pt x="838" y="121"/>
                    <a:pt x="838" y="121"/>
                    <a:pt x="838" y="121"/>
                  </a:cubicBezTo>
                  <a:cubicBezTo>
                    <a:pt x="85" y="121"/>
                    <a:pt x="85" y="121"/>
                    <a:pt x="85" y="121"/>
                  </a:cubicBezTo>
                  <a:cubicBezTo>
                    <a:pt x="33" y="121"/>
                    <a:pt x="10" y="102"/>
                    <a:pt x="10" y="67"/>
                  </a:cubicBezTo>
                  <a:cubicBezTo>
                    <a:pt x="10" y="57"/>
                    <a:pt x="10" y="57"/>
                    <a:pt x="10" y="57"/>
                  </a:cubicBezTo>
                  <a:cubicBezTo>
                    <a:pt x="10" y="26"/>
                    <a:pt x="30" y="15"/>
                    <a:pt x="85" y="15"/>
                  </a:cubicBezTo>
                  <a:cubicBezTo>
                    <a:pt x="838" y="15"/>
                    <a:pt x="838" y="15"/>
                    <a:pt x="838" y="15"/>
                  </a:cubicBezTo>
                  <a:cubicBezTo>
                    <a:pt x="838" y="0"/>
                    <a:pt x="838" y="0"/>
                    <a:pt x="838" y="0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46" y="0"/>
                    <a:pt x="0" y="8"/>
                    <a:pt x="0" y="57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96"/>
                    <a:pt x="10" y="131"/>
                    <a:pt x="85" y="131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07" name="Oval 43"/>
            <p:cNvSpPr>
              <a:spLocks noChangeArrowheads="1"/>
            </p:cNvSpPr>
            <p:nvPr userDrawn="1"/>
          </p:nvSpPr>
          <p:spPr bwMode="auto">
            <a:xfrm>
              <a:off x="4278313" y="1228725"/>
              <a:ext cx="92075" cy="13335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08" name="Freeform 44"/>
            <p:cNvSpPr/>
            <p:nvPr userDrawn="1"/>
          </p:nvSpPr>
          <p:spPr bwMode="auto">
            <a:xfrm>
              <a:off x="2873376" y="1277938"/>
              <a:ext cx="463550" cy="111125"/>
            </a:xfrm>
            <a:custGeom>
              <a:gdLst>
                <a:gd name="T0" fmla="*/ 292 w 292"/>
                <a:gd name="T1" fmla="*/ 59 h 70"/>
                <a:gd name="T2" fmla="*/ 3 w 292"/>
                <a:gd name="T3" fmla="*/ 70 h 70"/>
                <a:gd name="T4" fmla="*/ 2 w 292"/>
                <a:gd name="T5" fmla="*/ 70 h 70"/>
                <a:gd name="T6" fmla="*/ 0 w 292"/>
                <a:gd name="T7" fmla="*/ 11 h 70"/>
                <a:gd name="T8" fmla="*/ 0 w 292"/>
                <a:gd name="T9" fmla="*/ 11 h 70"/>
                <a:gd name="T10" fmla="*/ 290 w 292"/>
                <a:gd name="T11" fmla="*/ 0 h 70"/>
                <a:gd name="T12" fmla="*/ 290 w 292"/>
                <a:gd name="T13" fmla="*/ 0 h 70"/>
                <a:gd name="T14" fmla="*/ 292 w 292"/>
                <a:gd name="T15" fmla="*/ 58 h 70"/>
                <a:gd name="T16" fmla="*/ 292 w 292"/>
                <a:gd name="T17" fmla="*/ 59 h 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2" h="70">
                  <a:moveTo>
                    <a:pt x="292" y="59"/>
                  </a:moveTo>
                  <a:lnTo>
                    <a:pt x="3" y="70"/>
                  </a:lnTo>
                  <a:lnTo>
                    <a:pt x="2" y="70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290" y="0"/>
                  </a:lnTo>
                  <a:lnTo>
                    <a:pt x="290" y="0"/>
                  </a:lnTo>
                  <a:lnTo>
                    <a:pt x="292" y="58"/>
                  </a:lnTo>
                  <a:lnTo>
                    <a:pt x="292" y="59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09" name="Freeform 45"/>
            <p:cNvSpPr/>
            <p:nvPr userDrawn="1"/>
          </p:nvSpPr>
          <p:spPr bwMode="auto">
            <a:xfrm>
              <a:off x="2873376" y="1277938"/>
              <a:ext cx="463550" cy="111125"/>
            </a:xfrm>
            <a:custGeom>
              <a:gdLst>
                <a:gd name="T0" fmla="*/ 292 w 292"/>
                <a:gd name="T1" fmla="*/ 59 h 70"/>
                <a:gd name="T2" fmla="*/ 3 w 292"/>
                <a:gd name="T3" fmla="*/ 70 h 70"/>
                <a:gd name="T4" fmla="*/ 2 w 292"/>
                <a:gd name="T5" fmla="*/ 70 h 70"/>
                <a:gd name="T6" fmla="*/ 0 w 292"/>
                <a:gd name="T7" fmla="*/ 11 h 70"/>
                <a:gd name="T8" fmla="*/ 0 w 292"/>
                <a:gd name="T9" fmla="*/ 11 h 70"/>
                <a:gd name="T10" fmla="*/ 290 w 292"/>
                <a:gd name="T11" fmla="*/ 0 h 70"/>
                <a:gd name="T12" fmla="*/ 290 w 292"/>
                <a:gd name="T13" fmla="*/ 0 h 70"/>
                <a:gd name="T14" fmla="*/ 292 w 292"/>
                <a:gd name="T15" fmla="*/ 58 h 70"/>
                <a:gd name="T16" fmla="*/ 292 w 292"/>
                <a:gd name="T17" fmla="*/ 59 h 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2" h="70">
                  <a:moveTo>
                    <a:pt x="292" y="59"/>
                  </a:moveTo>
                  <a:lnTo>
                    <a:pt x="3" y="70"/>
                  </a:lnTo>
                  <a:lnTo>
                    <a:pt x="2" y="70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290" y="0"/>
                  </a:lnTo>
                  <a:lnTo>
                    <a:pt x="290" y="0"/>
                  </a:lnTo>
                  <a:lnTo>
                    <a:pt x="292" y="58"/>
                  </a:lnTo>
                  <a:lnTo>
                    <a:pt x="292" y="59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10" name="Freeform 46"/>
            <p:cNvSpPr/>
            <p:nvPr userDrawn="1"/>
          </p:nvSpPr>
          <p:spPr bwMode="auto">
            <a:xfrm>
              <a:off x="3330576" y="1260475"/>
              <a:ext cx="333375" cy="115888"/>
            </a:xfrm>
            <a:custGeom>
              <a:gdLst>
                <a:gd name="T0" fmla="*/ 210 w 210"/>
                <a:gd name="T1" fmla="*/ 65 h 73"/>
                <a:gd name="T2" fmla="*/ 3 w 210"/>
                <a:gd name="T3" fmla="*/ 73 h 73"/>
                <a:gd name="T4" fmla="*/ 3 w 210"/>
                <a:gd name="T5" fmla="*/ 73 h 73"/>
                <a:gd name="T6" fmla="*/ 0 w 210"/>
                <a:gd name="T7" fmla="*/ 9 h 73"/>
                <a:gd name="T8" fmla="*/ 1 w 210"/>
                <a:gd name="T9" fmla="*/ 9 h 73"/>
                <a:gd name="T10" fmla="*/ 207 w 210"/>
                <a:gd name="T11" fmla="*/ 0 h 73"/>
                <a:gd name="T12" fmla="*/ 207 w 210"/>
                <a:gd name="T13" fmla="*/ 1 h 73"/>
                <a:gd name="T14" fmla="*/ 210 w 210"/>
                <a:gd name="T15" fmla="*/ 65 h 73"/>
                <a:gd name="T16" fmla="*/ 210 w 210"/>
                <a:gd name="T17" fmla="*/ 65 h 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73">
                  <a:moveTo>
                    <a:pt x="210" y="65"/>
                  </a:moveTo>
                  <a:lnTo>
                    <a:pt x="3" y="73"/>
                  </a:lnTo>
                  <a:lnTo>
                    <a:pt x="3" y="73"/>
                  </a:lnTo>
                  <a:lnTo>
                    <a:pt x="0" y="9"/>
                  </a:lnTo>
                  <a:lnTo>
                    <a:pt x="1" y="9"/>
                  </a:lnTo>
                  <a:lnTo>
                    <a:pt x="207" y="0"/>
                  </a:lnTo>
                  <a:lnTo>
                    <a:pt x="207" y="1"/>
                  </a:lnTo>
                  <a:lnTo>
                    <a:pt x="210" y="65"/>
                  </a:lnTo>
                  <a:lnTo>
                    <a:pt x="210" y="65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11" name="Freeform 47"/>
            <p:cNvSpPr/>
            <p:nvPr userDrawn="1"/>
          </p:nvSpPr>
          <p:spPr bwMode="auto">
            <a:xfrm>
              <a:off x="3330576" y="1260475"/>
              <a:ext cx="333375" cy="115888"/>
            </a:xfrm>
            <a:custGeom>
              <a:gdLst>
                <a:gd name="T0" fmla="*/ 210 w 210"/>
                <a:gd name="T1" fmla="*/ 65 h 73"/>
                <a:gd name="T2" fmla="*/ 3 w 210"/>
                <a:gd name="T3" fmla="*/ 73 h 73"/>
                <a:gd name="T4" fmla="*/ 3 w 210"/>
                <a:gd name="T5" fmla="*/ 73 h 73"/>
                <a:gd name="T6" fmla="*/ 0 w 210"/>
                <a:gd name="T7" fmla="*/ 9 h 73"/>
                <a:gd name="T8" fmla="*/ 1 w 210"/>
                <a:gd name="T9" fmla="*/ 9 h 73"/>
                <a:gd name="T10" fmla="*/ 207 w 210"/>
                <a:gd name="T11" fmla="*/ 0 h 73"/>
                <a:gd name="T12" fmla="*/ 207 w 210"/>
                <a:gd name="T13" fmla="*/ 1 h 73"/>
                <a:gd name="T14" fmla="*/ 210 w 210"/>
                <a:gd name="T15" fmla="*/ 65 h 73"/>
                <a:gd name="T16" fmla="*/ 210 w 210"/>
                <a:gd name="T17" fmla="*/ 65 h 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73">
                  <a:moveTo>
                    <a:pt x="210" y="65"/>
                  </a:moveTo>
                  <a:lnTo>
                    <a:pt x="3" y="73"/>
                  </a:lnTo>
                  <a:lnTo>
                    <a:pt x="3" y="73"/>
                  </a:lnTo>
                  <a:lnTo>
                    <a:pt x="0" y="9"/>
                  </a:lnTo>
                  <a:lnTo>
                    <a:pt x="1" y="9"/>
                  </a:lnTo>
                  <a:lnTo>
                    <a:pt x="207" y="0"/>
                  </a:lnTo>
                  <a:lnTo>
                    <a:pt x="207" y="1"/>
                  </a:lnTo>
                  <a:lnTo>
                    <a:pt x="210" y="65"/>
                  </a:lnTo>
                  <a:lnTo>
                    <a:pt x="210" y="65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12" name="Freeform 48"/>
            <p:cNvSpPr/>
            <p:nvPr userDrawn="1"/>
          </p:nvSpPr>
          <p:spPr bwMode="auto">
            <a:xfrm>
              <a:off x="3667126" y="1239838"/>
              <a:ext cx="336550" cy="138113"/>
            </a:xfrm>
            <a:custGeom>
              <a:gdLst>
                <a:gd name="T0" fmla="*/ 210 w 212"/>
                <a:gd name="T1" fmla="*/ 78 h 87"/>
                <a:gd name="T2" fmla="*/ 3 w 212"/>
                <a:gd name="T3" fmla="*/ 87 h 87"/>
                <a:gd name="T4" fmla="*/ 3 w 212"/>
                <a:gd name="T5" fmla="*/ 86 h 87"/>
                <a:gd name="T6" fmla="*/ 0 w 212"/>
                <a:gd name="T7" fmla="*/ 10 h 87"/>
                <a:gd name="T8" fmla="*/ 0 w 212"/>
                <a:gd name="T9" fmla="*/ 10 h 87"/>
                <a:gd name="T10" fmla="*/ 207 w 212"/>
                <a:gd name="T11" fmla="*/ 2 h 87"/>
                <a:gd name="T12" fmla="*/ 212 w 212"/>
                <a:gd name="T13" fmla="*/ 0 h 87"/>
                <a:gd name="T14" fmla="*/ 210 w 212"/>
                <a:gd name="T15" fmla="*/ 78 h 87"/>
                <a:gd name="T16" fmla="*/ 210 w 212"/>
                <a:gd name="T17" fmla="*/ 7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1" h="87">
                  <a:moveTo>
                    <a:pt x="210" y="78"/>
                  </a:moveTo>
                  <a:lnTo>
                    <a:pt x="3" y="87"/>
                  </a:lnTo>
                  <a:lnTo>
                    <a:pt x="3" y="86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07" y="2"/>
                  </a:lnTo>
                  <a:lnTo>
                    <a:pt x="212" y="0"/>
                  </a:lnTo>
                  <a:lnTo>
                    <a:pt x="210" y="78"/>
                  </a:lnTo>
                  <a:lnTo>
                    <a:pt x="210" y="78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13" name="Freeform 49"/>
            <p:cNvSpPr/>
            <p:nvPr userDrawn="1"/>
          </p:nvSpPr>
          <p:spPr bwMode="auto">
            <a:xfrm>
              <a:off x="3667126" y="1239838"/>
              <a:ext cx="336550" cy="138113"/>
            </a:xfrm>
            <a:custGeom>
              <a:gdLst>
                <a:gd name="T0" fmla="*/ 210 w 212"/>
                <a:gd name="T1" fmla="*/ 78 h 87"/>
                <a:gd name="T2" fmla="*/ 3 w 212"/>
                <a:gd name="T3" fmla="*/ 87 h 87"/>
                <a:gd name="T4" fmla="*/ 3 w 212"/>
                <a:gd name="T5" fmla="*/ 86 h 87"/>
                <a:gd name="T6" fmla="*/ 0 w 212"/>
                <a:gd name="T7" fmla="*/ 10 h 87"/>
                <a:gd name="T8" fmla="*/ 0 w 212"/>
                <a:gd name="T9" fmla="*/ 10 h 87"/>
                <a:gd name="T10" fmla="*/ 207 w 212"/>
                <a:gd name="T11" fmla="*/ 2 h 87"/>
                <a:gd name="T12" fmla="*/ 212 w 212"/>
                <a:gd name="T13" fmla="*/ 0 h 87"/>
                <a:gd name="T14" fmla="*/ 210 w 212"/>
                <a:gd name="T15" fmla="*/ 78 h 87"/>
                <a:gd name="T16" fmla="*/ 210 w 212"/>
                <a:gd name="T17" fmla="*/ 7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1" h="87">
                  <a:moveTo>
                    <a:pt x="210" y="78"/>
                  </a:moveTo>
                  <a:lnTo>
                    <a:pt x="3" y="87"/>
                  </a:lnTo>
                  <a:lnTo>
                    <a:pt x="3" y="86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07" y="2"/>
                  </a:lnTo>
                  <a:lnTo>
                    <a:pt x="212" y="0"/>
                  </a:lnTo>
                  <a:lnTo>
                    <a:pt x="210" y="78"/>
                  </a:lnTo>
                  <a:lnTo>
                    <a:pt x="210" y="7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14" name="Freeform 50"/>
            <p:cNvSpPr/>
            <p:nvPr userDrawn="1"/>
          </p:nvSpPr>
          <p:spPr bwMode="auto">
            <a:xfrm>
              <a:off x="4002088" y="1219200"/>
              <a:ext cx="333375" cy="157163"/>
            </a:xfrm>
            <a:custGeom>
              <a:gdLst>
                <a:gd name="T0" fmla="*/ 210 w 210"/>
                <a:gd name="T1" fmla="*/ 91 h 99"/>
                <a:gd name="T2" fmla="*/ 4 w 210"/>
                <a:gd name="T3" fmla="*/ 99 h 99"/>
                <a:gd name="T4" fmla="*/ 3 w 210"/>
                <a:gd name="T5" fmla="*/ 99 h 99"/>
                <a:gd name="T6" fmla="*/ 0 w 210"/>
                <a:gd name="T7" fmla="*/ 8 h 99"/>
                <a:gd name="T8" fmla="*/ 0 w 210"/>
                <a:gd name="T9" fmla="*/ 8 h 99"/>
                <a:gd name="T10" fmla="*/ 207 w 210"/>
                <a:gd name="T11" fmla="*/ 0 h 99"/>
                <a:gd name="T12" fmla="*/ 207 w 210"/>
                <a:gd name="T13" fmla="*/ 0 h 99"/>
                <a:gd name="T14" fmla="*/ 210 w 210"/>
                <a:gd name="T15" fmla="*/ 90 h 99"/>
                <a:gd name="T16" fmla="*/ 210 w 210"/>
                <a:gd name="T17" fmla="*/ 91 h 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99">
                  <a:moveTo>
                    <a:pt x="210" y="91"/>
                  </a:moveTo>
                  <a:lnTo>
                    <a:pt x="4" y="99"/>
                  </a:lnTo>
                  <a:lnTo>
                    <a:pt x="3" y="99"/>
                  </a:lnTo>
                  <a:lnTo>
                    <a:pt x="0" y="8"/>
                  </a:lnTo>
                  <a:lnTo>
                    <a:pt x="0" y="8"/>
                  </a:lnTo>
                  <a:lnTo>
                    <a:pt x="207" y="0"/>
                  </a:lnTo>
                  <a:lnTo>
                    <a:pt x="207" y="0"/>
                  </a:lnTo>
                  <a:lnTo>
                    <a:pt x="210" y="90"/>
                  </a:lnTo>
                  <a:lnTo>
                    <a:pt x="210" y="91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15" name="Freeform 51"/>
            <p:cNvSpPr/>
            <p:nvPr userDrawn="1"/>
          </p:nvSpPr>
          <p:spPr bwMode="auto">
            <a:xfrm>
              <a:off x="4002088" y="1219200"/>
              <a:ext cx="333375" cy="157163"/>
            </a:xfrm>
            <a:custGeom>
              <a:gdLst>
                <a:gd name="T0" fmla="*/ 210 w 210"/>
                <a:gd name="T1" fmla="*/ 91 h 99"/>
                <a:gd name="T2" fmla="*/ 4 w 210"/>
                <a:gd name="T3" fmla="*/ 99 h 99"/>
                <a:gd name="T4" fmla="*/ 3 w 210"/>
                <a:gd name="T5" fmla="*/ 99 h 99"/>
                <a:gd name="T6" fmla="*/ 0 w 210"/>
                <a:gd name="T7" fmla="*/ 8 h 99"/>
                <a:gd name="T8" fmla="*/ 0 w 210"/>
                <a:gd name="T9" fmla="*/ 8 h 99"/>
                <a:gd name="T10" fmla="*/ 207 w 210"/>
                <a:gd name="T11" fmla="*/ 0 h 99"/>
                <a:gd name="T12" fmla="*/ 207 w 210"/>
                <a:gd name="T13" fmla="*/ 0 h 99"/>
                <a:gd name="T14" fmla="*/ 210 w 210"/>
                <a:gd name="T15" fmla="*/ 90 h 99"/>
                <a:gd name="T16" fmla="*/ 210 w 210"/>
                <a:gd name="T17" fmla="*/ 91 h 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99">
                  <a:moveTo>
                    <a:pt x="210" y="91"/>
                  </a:moveTo>
                  <a:lnTo>
                    <a:pt x="4" y="99"/>
                  </a:lnTo>
                  <a:lnTo>
                    <a:pt x="3" y="99"/>
                  </a:lnTo>
                  <a:lnTo>
                    <a:pt x="0" y="8"/>
                  </a:lnTo>
                  <a:lnTo>
                    <a:pt x="0" y="8"/>
                  </a:lnTo>
                  <a:lnTo>
                    <a:pt x="207" y="0"/>
                  </a:lnTo>
                  <a:lnTo>
                    <a:pt x="207" y="0"/>
                  </a:lnTo>
                  <a:lnTo>
                    <a:pt x="210" y="90"/>
                  </a:lnTo>
                  <a:lnTo>
                    <a:pt x="210" y="91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16" name="Freeform 52"/>
            <p:cNvSpPr/>
            <p:nvPr userDrawn="1"/>
          </p:nvSpPr>
          <p:spPr bwMode="auto">
            <a:xfrm>
              <a:off x="2865438" y="1285875"/>
              <a:ext cx="15875" cy="106363"/>
            </a:xfrm>
            <a:custGeom>
              <a:gdLst>
                <a:gd name="T0" fmla="*/ 6 w 10"/>
                <a:gd name="T1" fmla="*/ 67 h 67"/>
                <a:gd name="T2" fmla="*/ 4 w 10"/>
                <a:gd name="T3" fmla="*/ 67 h 67"/>
                <a:gd name="T4" fmla="*/ 0 w 10"/>
                <a:gd name="T5" fmla="*/ 63 h 67"/>
                <a:gd name="T6" fmla="*/ 0 w 10"/>
                <a:gd name="T7" fmla="*/ 4 h 67"/>
                <a:gd name="T8" fmla="*/ 4 w 10"/>
                <a:gd name="T9" fmla="*/ 0 h 67"/>
                <a:gd name="T10" fmla="*/ 6 w 10"/>
                <a:gd name="T11" fmla="*/ 0 h 67"/>
                <a:gd name="T12" fmla="*/ 10 w 10"/>
                <a:gd name="T13" fmla="*/ 4 h 67"/>
                <a:gd name="T14" fmla="*/ 10 w 10"/>
                <a:gd name="T15" fmla="*/ 63 h 67"/>
                <a:gd name="T16" fmla="*/ 6 w 10"/>
                <a:gd name="T17" fmla="*/ 67 h 6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67">
                  <a:moveTo>
                    <a:pt x="6" y="67"/>
                  </a:moveTo>
                  <a:cubicBezTo>
                    <a:pt x="4" y="67"/>
                    <a:pt x="4" y="67"/>
                    <a:pt x="4" y="67"/>
                  </a:cubicBezTo>
                  <a:cubicBezTo>
                    <a:pt x="2" y="67"/>
                    <a:pt x="0" y="65"/>
                    <a:pt x="0" y="63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4"/>
                  </a:cubicBezTo>
                  <a:cubicBezTo>
                    <a:pt x="10" y="63"/>
                    <a:pt x="10" y="63"/>
                    <a:pt x="10" y="63"/>
                  </a:cubicBezTo>
                  <a:cubicBezTo>
                    <a:pt x="10" y="65"/>
                    <a:pt x="8" y="67"/>
                    <a:pt x="6" y="67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17" name="Freeform 53"/>
            <p:cNvSpPr/>
            <p:nvPr userDrawn="1"/>
          </p:nvSpPr>
          <p:spPr bwMode="auto">
            <a:xfrm>
              <a:off x="3321051" y="1263650"/>
              <a:ext cx="15875" cy="122238"/>
            </a:xfrm>
            <a:custGeom>
              <a:gdLst>
                <a:gd name="T0" fmla="*/ 6 w 10"/>
                <a:gd name="T1" fmla="*/ 77 h 77"/>
                <a:gd name="T2" fmla="*/ 4 w 10"/>
                <a:gd name="T3" fmla="*/ 77 h 77"/>
                <a:gd name="T4" fmla="*/ 0 w 10"/>
                <a:gd name="T5" fmla="*/ 73 h 77"/>
                <a:gd name="T6" fmla="*/ 0 w 10"/>
                <a:gd name="T7" fmla="*/ 5 h 77"/>
                <a:gd name="T8" fmla="*/ 4 w 10"/>
                <a:gd name="T9" fmla="*/ 0 h 77"/>
                <a:gd name="T10" fmla="*/ 6 w 10"/>
                <a:gd name="T11" fmla="*/ 0 h 77"/>
                <a:gd name="T12" fmla="*/ 10 w 10"/>
                <a:gd name="T13" fmla="*/ 5 h 77"/>
                <a:gd name="T14" fmla="*/ 10 w 10"/>
                <a:gd name="T15" fmla="*/ 73 h 77"/>
                <a:gd name="T16" fmla="*/ 6 w 10"/>
                <a:gd name="T17" fmla="*/ 77 h 7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77">
                  <a:moveTo>
                    <a:pt x="6" y="77"/>
                  </a:moveTo>
                  <a:cubicBezTo>
                    <a:pt x="4" y="77"/>
                    <a:pt x="4" y="77"/>
                    <a:pt x="4" y="77"/>
                  </a:cubicBezTo>
                  <a:cubicBezTo>
                    <a:pt x="2" y="77"/>
                    <a:pt x="0" y="75"/>
                    <a:pt x="0" y="73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5"/>
                  </a:cubicBezTo>
                  <a:cubicBezTo>
                    <a:pt x="10" y="73"/>
                    <a:pt x="10" y="73"/>
                    <a:pt x="10" y="73"/>
                  </a:cubicBezTo>
                  <a:cubicBezTo>
                    <a:pt x="10" y="75"/>
                    <a:pt x="8" y="77"/>
                    <a:pt x="6" y="77"/>
                  </a:cubicBezTo>
                </a:path>
              </a:pathLst>
            </a:custGeom>
            <a:solidFill>
              <a:srgbClr val="DFD98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18" name="Freeform 54"/>
            <p:cNvSpPr/>
            <p:nvPr userDrawn="1"/>
          </p:nvSpPr>
          <p:spPr bwMode="auto">
            <a:xfrm>
              <a:off x="3657601" y="1246188"/>
              <a:ext cx="17463" cy="139700"/>
            </a:xfrm>
            <a:custGeom>
              <a:gdLst>
                <a:gd name="T0" fmla="*/ 6 w 11"/>
                <a:gd name="T1" fmla="*/ 88 h 88"/>
                <a:gd name="T2" fmla="*/ 5 w 11"/>
                <a:gd name="T3" fmla="*/ 88 h 88"/>
                <a:gd name="T4" fmla="*/ 0 w 11"/>
                <a:gd name="T5" fmla="*/ 84 h 88"/>
                <a:gd name="T6" fmla="*/ 0 w 11"/>
                <a:gd name="T7" fmla="*/ 4 h 88"/>
                <a:gd name="T8" fmla="*/ 5 w 11"/>
                <a:gd name="T9" fmla="*/ 0 h 88"/>
                <a:gd name="T10" fmla="*/ 6 w 11"/>
                <a:gd name="T11" fmla="*/ 0 h 88"/>
                <a:gd name="T12" fmla="*/ 11 w 11"/>
                <a:gd name="T13" fmla="*/ 4 h 88"/>
                <a:gd name="T14" fmla="*/ 11 w 11"/>
                <a:gd name="T15" fmla="*/ 84 h 88"/>
                <a:gd name="T16" fmla="*/ 6 w 11"/>
                <a:gd name="T17" fmla="*/ 88 h 8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1" h="88">
                  <a:moveTo>
                    <a:pt x="6" y="88"/>
                  </a:moveTo>
                  <a:cubicBezTo>
                    <a:pt x="5" y="88"/>
                    <a:pt x="5" y="88"/>
                    <a:pt x="5" y="88"/>
                  </a:cubicBezTo>
                  <a:cubicBezTo>
                    <a:pt x="2" y="88"/>
                    <a:pt x="0" y="86"/>
                    <a:pt x="0" y="8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9" y="0"/>
                    <a:pt x="11" y="2"/>
                    <a:pt x="11" y="4"/>
                  </a:cubicBezTo>
                  <a:cubicBezTo>
                    <a:pt x="11" y="84"/>
                    <a:pt x="11" y="84"/>
                    <a:pt x="11" y="84"/>
                  </a:cubicBezTo>
                  <a:cubicBezTo>
                    <a:pt x="11" y="86"/>
                    <a:pt x="9" y="88"/>
                    <a:pt x="6" y="88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19" name="Freeform 55"/>
            <p:cNvSpPr/>
            <p:nvPr userDrawn="1"/>
          </p:nvSpPr>
          <p:spPr bwMode="auto">
            <a:xfrm>
              <a:off x="3995738" y="1222375"/>
              <a:ext cx="15875" cy="161925"/>
            </a:xfrm>
            <a:custGeom>
              <a:gdLst>
                <a:gd name="T0" fmla="*/ 4 w 10"/>
                <a:gd name="T1" fmla="*/ 102 h 102"/>
                <a:gd name="T2" fmla="*/ 6 w 10"/>
                <a:gd name="T3" fmla="*/ 102 h 102"/>
                <a:gd name="T4" fmla="*/ 10 w 10"/>
                <a:gd name="T5" fmla="*/ 97 h 102"/>
                <a:gd name="T6" fmla="*/ 10 w 10"/>
                <a:gd name="T7" fmla="*/ 4 h 102"/>
                <a:gd name="T8" fmla="*/ 6 w 10"/>
                <a:gd name="T9" fmla="*/ 0 h 102"/>
                <a:gd name="T10" fmla="*/ 4 w 10"/>
                <a:gd name="T11" fmla="*/ 0 h 102"/>
                <a:gd name="T12" fmla="*/ 0 w 10"/>
                <a:gd name="T13" fmla="*/ 4 h 102"/>
                <a:gd name="T14" fmla="*/ 0 w 10"/>
                <a:gd name="T15" fmla="*/ 97 h 102"/>
                <a:gd name="T16" fmla="*/ 4 w 10"/>
                <a:gd name="T17" fmla="*/ 102 h 10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102">
                  <a:moveTo>
                    <a:pt x="4" y="102"/>
                  </a:moveTo>
                  <a:cubicBezTo>
                    <a:pt x="6" y="102"/>
                    <a:pt x="6" y="102"/>
                    <a:pt x="6" y="102"/>
                  </a:cubicBezTo>
                  <a:cubicBezTo>
                    <a:pt x="8" y="102"/>
                    <a:pt x="10" y="100"/>
                    <a:pt x="10" y="97"/>
                  </a:cubicBezTo>
                  <a:cubicBezTo>
                    <a:pt x="10" y="4"/>
                    <a:pt x="10" y="4"/>
                    <a:pt x="10" y="4"/>
                  </a:cubicBezTo>
                  <a:cubicBezTo>
                    <a:pt x="10" y="2"/>
                    <a:pt x="8" y="0"/>
                    <a:pt x="6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" y="0"/>
                    <a:pt x="0" y="2"/>
                    <a:pt x="0" y="4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1" y="102"/>
                    <a:pt x="4" y="102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20" name="Freeform 56"/>
            <p:cNvSpPr/>
            <p:nvPr userDrawn="1"/>
          </p:nvSpPr>
          <p:spPr bwMode="auto">
            <a:xfrm>
              <a:off x="4329113" y="1211263"/>
              <a:ext cx="15875" cy="165100"/>
            </a:xfrm>
            <a:custGeom>
              <a:gdLst>
                <a:gd name="T0" fmla="*/ 6 w 10"/>
                <a:gd name="T1" fmla="*/ 104 h 104"/>
                <a:gd name="T2" fmla="*/ 4 w 10"/>
                <a:gd name="T3" fmla="*/ 104 h 104"/>
                <a:gd name="T4" fmla="*/ 0 w 10"/>
                <a:gd name="T5" fmla="*/ 100 h 104"/>
                <a:gd name="T6" fmla="*/ 0 w 10"/>
                <a:gd name="T7" fmla="*/ 4 h 104"/>
                <a:gd name="T8" fmla="*/ 4 w 10"/>
                <a:gd name="T9" fmla="*/ 0 h 104"/>
                <a:gd name="T10" fmla="*/ 6 w 10"/>
                <a:gd name="T11" fmla="*/ 0 h 104"/>
                <a:gd name="T12" fmla="*/ 10 w 10"/>
                <a:gd name="T13" fmla="*/ 4 h 104"/>
                <a:gd name="T14" fmla="*/ 10 w 10"/>
                <a:gd name="T15" fmla="*/ 100 h 104"/>
                <a:gd name="T16" fmla="*/ 6 w 10"/>
                <a:gd name="T17" fmla="*/ 104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104">
                  <a:moveTo>
                    <a:pt x="6" y="104"/>
                  </a:moveTo>
                  <a:cubicBezTo>
                    <a:pt x="4" y="104"/>
                    <a:pt x="4" y="104"/>
                    <a:pt x="4" y="104"/>
                  </a:cubicBezTo>
                  <a:cubicBezTo>
                    <a:pt x="2" y="104"/>
                    <a:pt x="0" y="102"/>
                    <a:pt x="0" y="100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4"/>
                  </a:cubicBezTo>
                  <a:cubicBezTo>
                    <a:pt x="10" y="100"/>
                    <a:pt x="10" y="100"/>
                    <a:pt x="10" y="100"/>
                  </a:cubicBezTo>
                  <a:cubicBezTo>
                    <a:pt x="10" y="102"/>
                    <a:pt x="8" y="104"/>
                    <a:pt x="6" y="104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21" name="Freeform 57"/>
            <p:cNvSpPr/>
            <p:nvPr userDrawn="1"/>
          </p:nvSpPr>
          <p:spPr bwMode="auto">
            <a:xfrm>
              <a:off x="2489201" y="1592263"/>
              <a:ext cx="184150" cy="314325"/>
            </a:xfrm>
            <a:custGeom>
              <a:gdLst>
                <a:gd name="T0" fmla="*/ 72 w 116"/>
                <a:gd name="T1" fmla="*/ 0 h 198"/>
                <a:gd name="T2" fmla="*/ 72 w 116"/>
                <a:gd name="T3" fmla="*/ 85 h 198"/>
                <a:gd name="T4" fmla="*/ 72 w 116"/>
                <a:gd name="T5" fmla="*/ 85 h 198"/>
                <a:gd name="T6" fmla="*/ 81 w 116"/>
                <a:gd name="T7" fmla="*/ 87 h 198"/>
                <a:gd name="T8" fmla="*/ 91 w 116"/>
                <a:gd name="T9" fmla="*/ 86 h 198"/>
                <a:gd name="T10" fmla="*/ 116 w 116"/>
                <a:gd name="T11" fmla="*/ 147 h 198"/>
                <a:gd name="T12" fmla="*/ 94 w 116"/>
                <a:gd name="T13" fmla="*/ 82 h 198"/>
                <a:gd name="T14" fmla="*/ 95 w 116"/>
                <a:gd name="T15" fmla="*/ 81 h 198"/>
                <a:gd name="T16" fmla="*/ 104 w 116"/>
                <a:gd name="T17" fmla="*/ 143 h 198"/>
                <a:gd name="T18" fmla="*/ 111 w 116"/>
                <a:gd name="T19" fmla="*/ 9 h 198"/>
                <a:gd name="T20" fmla="*/ 72 w 116"/>
                <a:gd name="T21" fmla="*/ 0 h 1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5" h="198">
                  <a:moveTo>
                    <a:pt x="72" y="0"/>
                  </a:moveTo>
                  <a:cubicBezTo>
                    <a:pt x="72" y="0"/>
                    <a:pt x="0" y="198"/>
                    <a:pt x="72" y="85"/>
                  </a:cubicBezTo>
                  <a:cubicBezTo>
                    <a:pt x="72" y="85"/>
                    <a:pt x="72" y="85"/>
                    <a:pt x="72" y="85"/>
                  </a:cubicBezTo>
                  <a:cubicBezTo>
                    <a:pt x="75" y="85"/>
                    <a:pt x="78" y="86"/>
                    <a:pt x="81" y="87"/>
                  </a:cubicBezTo>
                  <a:cubicBezTo>
                    <a:pt x="84" y="86"/>
                    <a:pt x="88" y="85"/>
                    <a:pt x="91" y="86"/>
                  </a:cubicBezTo>
                  <a:cubicBezTo>
                    <a:pt x="92" y="85"/>
                    <a:pt x="115" y="148"/>
                    <a:pt x="116" y="147"/>
                  </a:cubicBezTo>
                  <a:cubicBezTo>
                    <a:pt x="94" y="82"/>
                    <a:pt x="94" y="82"/>
                    <a:pt x="94" y="82"/>
                  </a:cubicBezTo>
                  <a:cubicBezTo>
                    <a:pt x="94" y="82"/>
                    <a:pt x="95" y="82"/>
                    <a:pt x="95" y="81"/>
                  </a:cubicBezTo>
                  <a:cubicBezTo>
                    <a:pt x="94" y="79"/>
                    <a:pt x="105" y="146"/>
                    <a:pt x="104" y="143"/>
                  </a:cubicBezTo>
                  <a:cubicBezTo>
                    <a:pt x="104" y="128"/>
                    <a:pt x="111" y="9"/>
                    <a:pt x="111" y="9"/>
                  </a:cubicBezTo>
                  <a:cubicBezTo>
                    <a:pt x="74" y="4"/>
                    <a:pt x="72" y="0"/>
                    <a:pt x="72" y="0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22" name="Freeform 58"/>
            <p:cNvSpPr/>
            <p:nvPr userDrawn="1"/>
          </p:nvSpPr>
          <p:spPr bwMode="auto">
            <a:xfrm>
              <a:off x="3186113" y="1298575"/>
              <a:ext cx="246063" cy="446088"/>
            </a:xfrm>
            <a:custGeom>
              <a:gdLst>
                <a:gd name="T0" fmla="*/ 83 w 155"/>
                <a:gd name="T1" fmla="*/ 22 h 281"/>
                <a:gd name="T2" fmla="*/ 75 w 155"/>
                <a:gd name="T3" fmla="*/ 34 h 281"/>
                <a:gd name="T4" fmla="*/ 56 w 155"/>
                <a:gd name="T5" fmla="*/ 48 h 281"/>
                <a:gd name="T6" fmla="*/ 53 w 155"/>
                <a:gd name="T7" fmla="*/ 47 h 281"/>
                <a:gd name="T8" fmla="*/ 41 w 155"/>
                <a:gd name="T9" fmla="*/ 49 h 281"/>
                <a:gd name="T10" fmla="*/ 36 w 155"/>
                <a:gd name="T11" fmla="*/ 48 h 281"/>
                <a:gd name="T12" fmla="*/ 32 w 155"/>
                <a:gd name="T13" fmla="*/ 49 h 281"/>
                <a:gd name="T14" fmla="*/ 30 w 155"/>
                <a:gd name="T15" fmla="*/ 49 h 281"/>
                <a:gd name="T16" fmla="*/ 45 w 155"/>
                <a:gd name="T17" fmla="*/ 83 h 281"/>
                <a:gd name="T18" fmla="*/ 77 w 155"/>
                <a:gd name="T19" fmla="*/ 123 h 281"/>
                <a:gd name="T20" fmla="*/ 29 w 155"/>
                <a:gd name="T21" fmla="*/ 247 h 281"/>
                <a:gd name="T22" fmla="*/ 82 w 155"/>
                <a:gd name="T23" fmla="*/ 272 h 281"/>
                <a:gd name="T24" fmla="*/ 123 w 155"/>
                <a:gd name="T25" fmla="*/ 138 h 281"/>
                <a:gd name="T26" fmla="*/ 154 w 155"/>
                <a:gd name="T27" fmla="*/ 50 h 281"/>
                <a:gd name="T28" fmla="*/ 83 w 155"/>
                <a:gd name="T29" fmla="*/ 22 h 2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5" h="281">
                  <a:moveTo>
                    <a:pt x="83" y="22"/>
                  </a:moveTo>
                  <a:cubicBezTo>
                    <a:pt x="81" y="27"/>
                    <a:pt x="78" y="30"/>
                    <a:pt x="75" y="34"/>
                  </a:cubicBezTo>
                  <a:cubicBezTo>
                    <a:pt x="70" y="42"/>
                    <a:pt x="61" y="48"/>
                    <a:pt x="56" y="48"/>
                  </a:cubicBezTo>
                  <a:cubicBezTo>
                    <a:pt x="55" y="48"/>
                    <a:pt x="54" y="48"/>
                    <a:pt x="53" y="47"/>
                  </a:cubicBezTo>
                  <a:cubicBezTo>
                    <a:pt x="50" y="48"/>
                    <a:pt x="46" y="49"/>
                    <a:pt x="41" y="49"/>
                  </a:cubicBezTo>
                  <a:cubicBezTo>
                    <a:pt x="40" y="49"/>
                    <a:pt x="38" y="49"/>
                    <a:pt x="36" y="48"/>
                  </a:cubicBezTo>
                  <a:cubicBezTo>
                    <a:pt x="35" y="49"/>
                    <a:pt x="34" y="49"/>
                    <a:pt x="32" y="49"/>
                  </a:cubicBezTo>
                  <a:cubicBezTo>
                    <a:pt x="32" y="49"/>
                    <a:pt x="31" y="49"/>
                    <a:pt x="30" y="49"/>
                  </a:cubicBezTo>
                  <a:cubicBezTo>
                    <a:pt x="30" y="57"/>
                    <a:pt x="34" y="69"/>
                    <a:pt x="45" y="83"/>
                  </a:cubicBezTo>
                  <a:cubicBezTo>
                    <a:pt x="63" y="107"/>
                    <a:pt x="77" y="123"/>
                    <a:pt x="77" y="123"/>
                  </a:cubicBezTo>
                  <a:cubicBezTo>
                    <a:pt x="77" y="123"/>
                    <a:pt x="58" y="212"/>
                    <a:pt x="29" y="247"/>
                  </a:cubicBezTo>
                  <a:cubicBezTo>
                    <a:pt x="0" y="281"/>
                    <a:pt x="73" y="267"/>
                    <a:pt x="82" y="272"/>
                  </a:cubicBezTo>
                  <a:cubicBezTo>
                    <a:pt x="82" y="272"/>
                    <a:pt x="118" y="188"/>
                    <a:pt x="123" y="138"/>
                  </a:cubicBezTo>
                  <a:cubicBezTo>
                    <a:pt x="123" y="138"/>
                    <a:pt x="153" y="76"/>
                    <a:pt x="154" y="50"/>
                  </a:cubicBezTo>
                  <a:cubicBezTo>
                    <a:pt x="155" y="34"/>
                    <a:pt x="107" y="0"/>
                    <a:pt x="83" y="22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23" name="Freeform 59"/>
            <p:cNvSpPr/>
            <p:nvPr userDrawn="1"/>
          </p:nvSpPr>
          <p:spPr bwMode="auto">
            <a:xfrm>
              <a:off x="2509838" y="3625850"/>
              <a:ext cx="195263" cy="201613"/>
            </a:xfrm>
            <a:custGeom>
              <a:gdLst>
                <a:gd name="T0" fmla="*/ 27 w 123"/>
                <a:gd name="T1" fmla="*/ 9 h 127"/>
                <a:gd name="T2" fmla="*/ 1 w 123"/>
                <a:gd name="T3" fmla="*/ 107 h 127"/>
                <a:gd name="T4" fmla="*/ 95 w 123"/>
                <a:gd name="T5" fmla="*/ 121 h 127"/>
                <a:gd name="T6" fmla="*/ 115 w 123"/>
                <a:gd name="T7" fmla="*/ 19 h 127"/>
                <a:gd name="T8" fmla="*/ 27 w 123"/>
                <a:gd name="T9" fmla="*/ 9 h 1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3" h="127">
                  <a:moveTo>
                    <a:pt x="27" y="9"/>
                  </a:moveTo>
                  <a:cubicBezTo>
                    <a:pt x="27" y="9"/>
                    <a:pt x="3" y="87"/>
                    <a:pt x="1" y="107"/>
                  </a:cubicBezTo>
                  <a:cubicBezTo>
                    <a:pt x="0" y="126"/>
                    <a:pt x="87" y="127"/>
                    <a:pt x="95" y="121"/>
                  </a:cubicBezTo>
                  <a:cubicBezTo>
                    <a:pt x="104" y="115"/>
                    <a:pt x="123" y="22"/>
                    <a:pt x="115" y="19"/>
                  </a:cubicBezTo>
                  <a:cubicBezTo>
                    <a:pt x="107" y="17"/>
                    <a:pt x="29" y="0"/>
                    <a:pt x="27" y="9"/>
                  </a:cubicBezTo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24" name="Freeform 60"/>
            <p:cNvSpPr/>
            <p:nvPr userDrawn="1"/>
          </p:nvSpPr>
          <p:spPr bwMode="auto">
            <a:xfrm>
              <a:off x="2541588" y="2549525"/>
              <a:ext cx="277813" cy="1152525"/>
            </a:xfrm>
            <a:custGeom>
              <a:gdLst>
                <a:gd name="T0" fmla="*/ 0 w 175"/>
                <a:gd name="T1" fmla="*/ 693 h 726"/>
                <a:gd name="T2" fmla="*/ 39 w 175"/>
                <a:gd name="T3" fmla="*/ 716 h 726"/>
                <a:gd name="T4" fmla="*/ 95 w 175"/>
                <a:gd name="T5" fmla="*/ 699 h 726"/>
                <a:gd name="T6" fmla="*/ 175 w 175"/>
                <a:gd name="T7" fmla="*/ 124 h 726"/>
                <a:gd name="T8" fmla="*/ 53 w 175"/>
                <a:gd name="T9" fmla="*/ 38 h 726"/>
                <a:gd name="T10" fmla="*/ 69 w 175"/>
                <a:gd name="T11" fmla="*/ 353 h 726"/>
                <a:gd name="T12" fmla="*/ 0 w 175"/>
                <a:gd name="T13" fmla="*/ 693 h 7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5" h="726">
                  <a:moveTo>
                    <a:pt x="0" y="693"/>
                  </a:moveTo>
                  <a:cubicBezTo>
                    <a:pt x="0" y="693"/>
                    <a:pt x="14" y="707"/>
                    <a:pt x="39" y="716"/>
                  </a:cubicBezTo>
                  <a:cubicBezTo>
                    <a:pt x="63" y="726"/>
                    <a:pt x="95" y="699"/>
                    <a:pt x="95" y="699"/>
                  </a:cubicBezTo>
                  <a:cubicBezTo>
                    <a:pt x="129" y="620"/>
                    <a:pt x="175" y="124"/>
                    <a:pt x="175" y="124"/>
                  </a:cubicBezTo>
                  <a:cubicBezTo>
                    <a:pt x="175" y="124"/>
                    <a:pt x="62" y="0"/>
                    <a:pt x="53" y="38"/>
                  </a:cubicBezTo>
                  <a:cubicBezTo>
                    <a:pt x="44" y="77"/>
                    <a:pt x="83" y="249"/>
                    <a:pt x="69" y="353"/>
                  </a:cubicBezTo>
                  <a:lnTo>
                    <a:pt x="0" y="693"/>
                  </a:lnTo>
                  <a:close/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25" name="Freeform 61"/>
            <p:cNvSpPr/>
            <p:nvPr userDrawn="1"/>
          </p:nvSpPr>
          <p:spPr bwMode="auto">
            <a:xfrm>
              <a:off x="2636838" y="3627438"/>
              <a:ext cx="333375" cy="207963"/>
            </a:xfrm>
            <a:custGeom>
              <a:gdLst>
                <a:gd name="T0" fmla="*/ 97 w 211"/>
                <a:gd name="T1" fmla="*/ 19 h 131"/>
                <a:gd name="T2" fmla="*/ 136 w 211"/>
                <a:gd name="T3" fmla="*/ 81 h 131"/>
                <a:gd name="T4" fmla="*/ 206 w 211"/>
                <a:gd name="T5" fmla="*/ 85 h 131"/>
                <a:gd name="T6" fmla="*/ 211 w 211"/>
                <a:gd name="T7" fmla="*/ 119 h 131"/>
                <a:gd name="T8" fmla="*/ 105 w 211"/>
                <a:gd name="T9" fmla="*/ 129 h 131"/>
                <a:gd name="T10" fmla="*/ 2 w 211"/>
                <a:gd name="T11" fmla="*/ 120 h 131"/>
                <a:gd name="T12" fmla="*/ 28 w 211"/>
                <a:gd name="T13" fmla="*/ 14 h 131"/>
                <a:gd name="T14" fmla="*/ 97 w 211"/>
                <a:gd name="T15" fmla="*/ 19 h 1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11" h="131">
                  <a:moveTo>
                    <a:pt x="97" y="19"/>
                  </a:moveTo>
                  <a:cubicBezTo>
                    <a:pt x="97" y="19"/>
                    <a:pt x="128" y="76"/>
                    <a:pt x="136" y="81"/>
                  </a:cubicBezTo>
                  <a:cubicBezTo>
                    <a:pt x="144" y="86"/>
                    <a:pt x="201" y="81"/>
                    <a:pt x="206" y="85"/>
                  </a:cubicBezTo>
                  <a:cubicBezTo>
                    <a:pt x="211" y="90"/>
                    <a:pt x="211" y="119"/>
                    <a:pt x="211" y="119"/>
                  </a:cubicBezTo>
                  <a:cubicBezTo>
                    <a:pt x="198" y="124"/>
                    <a:pt x="130" y="129"/>
                    <a:pt x="105" y="129"/>
                  </a:cubicBezTo>
                  <a:cubicBezTo>
                    <a:pt x="80" y="128"/>
                    <a:pt x="17" y="131"/>
                    <a:pt x="2" y="120"/>
                  </a:cubicBezTo>
                  <a:cubicBezTo>
                    <a:pt x="0" y="113"/>
                    <a:pt x="22" y="24"/>
                    <a:pt x="28" y="14"/>
                  </a:cubicBezTo>
                  <a:cubicBezTo>
                    <a:pt x="34" y="5"/>
                    <a:pt x="94" y="0"/>
                    <a:pt x="97" y="19"/>
                  </a:cubicBezTo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26" name="Freeform 62"/>
            <p:cNvSpPr/>
            <p:nvPr userDrawn="1"/>
          </p:nvSpPr>
          <p:spPr bwMode="auto">
            <a:xfrm>
              <a:off x="2609851" y="2543175"/>
              <a:ext cx="388938" cy="1184275"/>
            </a:xfrm>
            <a:custGeom>
              <a:gdLst>
                <a:gd name="T0" fmla="*/ 245 w 246"/>
                <a:gd name="T1" fmla="*/ 19 h 746"/>
                <a:gd name="T2" fmla="*/ 225 w 246"/>
                <a:gd name="T3" fmla="*/ 403 h 746"/>
                <a:gd name="T4" fmla="*/ 144 w 246"/>
                <a:gd name="T5" fmla="*/ 664 h 746"/>
                <a:gd name="T6" fmla="*/ 142 w 246"/>
                <a:gd name="T7" fmla="*/ 689 h 746"/>
                <a:gd name="T8" fmla="*/ 118 w 246"/>
                <a:gd name="T9" fmla="*/ 735 h 746"/>
                <a:gd name="T10" fmla="*/ 34 w 246"/>
                <a:gd name="T11" fmla="*/ 719 h 746"/>
                <a:gd name="T12" fmla="*/ 72 w 246"/>
                <a:gd name="T13" fmla="*/ 562 h 746"/>
                <a:gd name="T14" fmla="*/ 106 w 246"/>
                <a:gd name="T15" fmla="*/ 136 h 746"/>
                <a:gd name="T16" fmla="*/ 14 w 246"/>
                <a:gd name="T17" fmla="*/ 63 h 746"/>
                <a:gd name="T18" fmla="*/ 0 w 246"/>
                <a:gd name="T19" fmla="*/ 4 h 746"/>
                <a:gd name="T20" fmla="*/ 245 w 246"/>
                <a:gd name="T21" fmla="*/ 19 h 7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6" h="746">
                  <a:moveTo>
                    <a:pt x="245" y="19"/>
                  </a:moveTo>
                  <a:cubicBezTo>
                    <a:pt x="245" y="19"/>
                    <a:pt x="246" y="333"/>
                    <a:pt x="225" y="403"/>
                  </a:cubicBezTo>
                  <a:cubicBezTo>
                    <a:pt x="204" y="473"/>
                    <a:pt x="149" y="649"/>
                    <a:pt x="144" y="664"/>
                  </a:cubicBezTo>
                  <a:cubicBezTo>
                    <a:pt x="144" y="664"/>
                    <a:pt x="144" y="681"/>
                    <a:pt x="142" y="689"/>
                  </a:cubicBezTo>
                  <a:cubicBezTo>
                    <a:pt x="141" y="698"/>
                    <a:pt x="127" y="729"/>
                    <a:pt x="118" y="735"/>
                  </a:cubicBezTo>
                  <a:cubicBezTo>
                    <a:pt x="109" y="742"/>
                    <a:pt x="47" y="746"/>
                    <a:pt x="34" y="719"/>
                  </a:cubicBezTo>
                  <a:cubicBezTo>
                    <a:pt x="34" y="719"/>
                    <a:pt x="61" y="607"/>
                    <a:pt x="72" y="562"/>
                  </a:cubicBezTo>
                  <a:cubicBezTo>
                    <a:pt x="83" y="517"/>
                    <a:pt x="111" y="238"/>
                    <a:pt x="106" y="136"/>
                  </a:cubicBezTo>
                  <a:cubicBezTo>
                    <a:pt x="106" y="136"/>
                    <a:pt x="24" y="91"/>
                    <a:pt x="14" y="63"/>
                  </a:cubicBezTo>
                  <a:cubicBezTo>
                    <a:pt x="5" y="38"/>
                    <a:pt x="0" y="8"/>
                    <a:pt x="0" y="4"/>
                  </a:cubicBezTo>
                  <a:cubicBezTo>
                    <a:pt x="0" y="0"/>
                    <a:pt x="245" y="19"/>
                    <a:pt x="245" y="19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27" name="Freeform 63"/>
            <p:cNvSpPr/>
            <p:nvPr userDrawn="1"/>
          </p:nvSpPr>
          <p:spPr bwMode="auto">
            <a:xfrm>
              <a:off x="2424113" y="1554163"/>
              <a:ext cx="957263" cy="1116013"/>
            </a:xfrm>
            <a:custGeom>
              <a:gdLst>
                <a:gd name="T0" fmla="*/ 97 w 604"/>
                <a:gd name="T1" fmla="*/ 650 h 703"/>
                <a:gd name="T2" fmla="*/ 94 w 604"/>
                <a:gd name="T3" fmla="*/ 384 h 703"/>
                <a:gd name="T4" fmla="*/ 28 w 604"/>
                <a:gd name="T5" fmla="*/ 102 h 703"/>
                <a:gd name="T6" fmla="*/ 82 w 604"/>
                <a:gd name="T7" fmla="*/ 102 h 703"/>
                <a:gd name="T8" fmla="*/ 167 w 604"/>
                <a:gd name="T9" fmla="*/ 106 h 703"/>
                <a:gd name="T10" fmla="*/ 234 w 604"/>
                <a:gd name="T11" fmla="*/ 113 h 703"/>
                <a:gd name="T12" fmla="*/ 390 w 604"/>
                <a:gd name="T13" fmla="*/ 196 h 703"/>
                <a:gd name="T14" fmla="*/ 529 w 604"/>
                <a:gd name="T15" fmla="*/ 20 h 703"/>
                <a:gd name="T16" fmla="*/ 602 w 604"/>
                <a:gd name="T17" fmla="*/ 30 h 703"/>
                <a:gd name="T18" fmla="*/ 482 w 604"/>
                <a:gd name="T19" fmla="*/ 258 h 703"/>
                <a:gd name="T20" fmla="*/ 313 w 604"/>
                <a:gd name="T21" fmla="*/ 267 h 703"/>
                <a:gd name="T22" fmla="*/ 374 w 604"/>
                <a:gd name="T23" fmla="*/ 666 h 703"/>
                <a:gd name="T24" fmla="*/ 97 w 604"/>
                <a:gd name="T25" fmla="*/ 650 h 70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04" h="703">
                  <a:moveTo>
                    <a:pt x="97" y="650"/>
                  </a:moveTo>
                  <a:cubicBezTo>
                    <a:pt x="97" y="650"/>
                    <a:pt x="125" y="491"/>
                    <a:pt x="94" y="384"/>
                  </a:cubicBezTo>
                  <a:cubicBezTo>
                    <a:pt x="63" y="276"/>
                    <a:pt x="0" y="152"/>
                    <a:pt x="28" y="102"/>
                  </a:cubicBezTo>
                  <a:cubicBezTo>
                    <a:pt x="28" y="102"/>
                    <a:pt x="52" y="96"/>
                    <a:pt x="82" y="102"/>
                  </a:cubicBezTo>
                  <a:cubicBezTo>
                    <a:pt x="112" y="108"/>
                    <a:pt x="167" y="106"/>
                    <a:pt x="167" y="106"/>
                  </a:cubicBezTo>
                  <a:cubicBezTo>
                    <a:pt x="167" y="106"/>
                    <a:pt x="221" y="109"/>
                    <a:pt x="234" y="113"/>
                  </a:cubicBezTo>
                  <a:cubicBezTo>
                    <a:pt x="248" y="116"/>
                    <a:pt x="336" y="187"/>
                    <a:pt x="390" y="196"/>
                  </a:cubicBezTo>
                  <a:cubicBezTo>
                    <a:pt x="443" y="205"/>
                    <a:pt x="518" y="41"/>
                    <a:pt x="529" y="20"/>
                  </a:cubicBezTo>
                  <a:cubicBezTo>
                    <a:pt x="540" y="0"/>
                    <a:pt x="600" y="11"/>
                    <a:pt x="602" y="30"/>
                  </a:cubicBezTo>
                  <a:cubicBezTo>
                    <a:pt x="604" y="50"/>
                    <a:pt x="546" y="224"/>
                    <a:pt x="482" y="258"/>
                  </a:cubicBezTo>
                  <a:cubicBezTo>
                    <a:pt x="418" y="291"/>
                    <a:pt x="313" y="267"/>
                    <a:pt x="313" y="267"/>
                  </a:cubicBezTo>
                  <a:cubicBezTo>
                    <a:pt x="313" y="267"/>
                    <a:pt x="394" y="482"/>
                    <a:pt x="374" y="666"/>
                  </a:cubicBezTo>
                  <a:cubicBezTo>
                    <a:pt x="374" y="666"/>
                    <a:pt x="227" y="703"/>
                    <a:pt x="97" y="65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28" name="Freeform 64"/>
            <p:cNvSpPr/>
            <p:nvPr userDrawn="1"/>
          </p:nvSpPr>
          <p:spPr bwMode="auto">
            <a:xfrm>
              <a:off x="2503488" y="1670050"/>
              <a:ext cx="219075" cy="93663"/>
            </a:xfrm>
            <a:custGeom>
              <a:gdLst>
                <a:gd name="T0" fmla="*/ 138 w 138"/>
                <a:gd name="T1" fmla="*/ 34 h 59"/>
                <a:gd name="T2" fmla="*/ 125 w 138"/>
                <a:gd name="T3" fmla="*/ 2 h 59"/>
                <a:gd name="T4" fmla="*/ 3 w 138"/>
                <a:gd name="T5" fmla="*/ 2 h 59"/>
                <a:gd name="T6" fmla="*/ 3 w 138"/>
                <a:gd name="T7" fmla="*/ 31 h 59"/>
                <a:gd name="T8" fmla="*/ 138 w 138"/>
                <a:gd name="T9" fmla="*/ 34 h 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8" h="59">
                  <a:moveTo>
                    <a:pt x="138" y="34"/>
                  </a:moveTo>
                  <a:cubicBezTo>
                    <a:pt x="138" y="34"/>
                    <a:pt x="129" y="4"/>
                    <a:pt x="125" y="2"/>
                  </a:cubicBezTo>
                  <a:cubicBezTo>
                    <a:pt x="121" y="0"/>
                    <a:pt x="30" y="13"/>
                    <a:pt x="3" y="2"/>
                  </a:cubicBezTo>
                  <a:cubicBezTo>
                    <a:pt x="3" y="2"/>
                    <a:pt x="0" y="18"/>
                    <a:pt x="3" y="31"/>
                  </a:cubicBezTo>
                  <a:cubicBezTo>
                    <a:pt x="3" y="31"/>
                    <a:pt x="35" y="59"/>
                    <a:pt x="138" y="34"/>
                  </a:cubicBezTo>
                </a:path>
              </a:pathLst>
            </a:custGeom>
            <a:solidFill>
              <a:schemeClr val="accent3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29" name="Freeform 65"/>
            <p:cNvSpPr/>
            <p:nvPr userDrawn="1"/>
          </p:nvSpPr>
          <p:spPr bwMode="auto">
            <a:xfrm>
              <a:off x="2859088" y="1362075"/>
              <a:ext cx="265113" cy="392113"/>
            </a:xfrm>
            <a:custGeom>
              <a:gdLst>
                <a:gd name="T0" fmla="*/ 72 w 168"/>
                <a:gd name="T1" fmla="*/ 14 h 247"/>
                <a:gd name="T2" fmla="*/ 33 w 168"/>
                <a:gd name="T3" fmla="*/ 4 h 247"/>
                <a:gd name="T4" fmla="*/ 45 w 168"/>
                <a:gd name="T5" fmla="*/ 49 h 247"/>
                <a:gd name="T6" fmla="*/ 78 w 168"/>
                <a:gd name="T7" fmla="*/ 89 h 247"/>
                <a:gd name="T8" fmla="*/ 29 w 168"/>
                <a:gd name="T9" fmla="*/ 213 h 247"/>
                <a:gd name="T10" fmla="*/ 83 w 168"/>
                <a:gd name="T11" fmla="*/ 238 h 247"/>
                <a:gd name="T12" fmla="*/ 123 w 168"/>
                <a:gd name="T13" fmla="*/ 104 h 247"/>
                <a:gd name="T14" fmla="*/ 168 w 168"/>
                <a:gd name="T15" fmla="*/ 11 h 247"/>
                <a:gd name="T16" fmla="*/ 72 w 168"/>
                <a:gd name="T17" fmla="*/ 14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8" h="246">
                  <a:moveTo>
                    <a:pt x="72" y="14"/>
                  </a:moveTo>
                  <a:cubicBezTo>
                    <a:pt x="49" y="15"/>
                    <a:pt x="38" y="0"/>
                    <a:pt x="33" y="4"/>
                  </a:cubicBezTo>
                  <a:cubicBezTo>
                    <a:pt x="28" y="8"/>
                    <a:pt x="27" y="25"/>
                    <a:pt x="45" y="49"/>
                  </a:cubicBezTo>
                  <a:cubicBezTo>
                    <a:pt x="64" y="73"/>
                    <a:pt x="78" y="89"/>
                    <a:pt x="78" y="89"/>
                  </a:cubicBezTo>
                  <a:cubicBezTo>
                    <a:pt x="78" y="89"/>
                    <a:pt x="58" y="178"/>
                    <a:pt x="29" y="213"/>
                  </a:cubicBezTo>
                  <a:cubicBezTo>
                    <a:pt x="0" y="247"/>
                    <a:pt x="73" y="233"/>
                    <a:pt x="83" y="238"/>
                  </a:cubicBezTo>
                  <a:cubicBezTo>
                    <a:pt x="83" y="238"/>
                    <a:pt x="118" y="154"/>
                    <a:pt x="123" y="104"/>
                  </a:cubicBezTo>
                  <a:cubicBezTo>
                    <a:pt x="123" y="104"/>
                    <a:pt x="164" y="26"/>
                    <a:pt x="168" y="11"/>
                  </a:cubicBezTo>
                  <a:cubicBezTo>
                    <a:pt x="136" y="14"/>
                    <a:pt x="104" y="12"/>
                    <a:pt x="72" y="14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30" name="Freeform 66"/>
            <p:cNvSpPr/>
            <p:nvPr userDrawn="1"/>
          </p:nvSpPr>
          <p:spPr bwMode="auto">
            <a:xfrm>
              <a:off x="2508251" y="1582738"/>
              <a:ext cx="538163" cy="447675"/>
            </a:xfrm>
            <a:custGeom>
              <a:gdLst>
                <a:gd name="T0" fmla="*/ 338 w 340"/>
                <a:gd name="T1" fmla="*/ 31 h 282"/>
                <a:gd name="T2" fmla="*/ 265 w 340"/>
                <a:gd name="T3" fmla="*/ 21 h 282"/>
                <a:gd name="T4" fmla="*/ 126 w 340"/>
                <a:gd name="T5" fmla="*/ 196 h 282"/>
                <a:gd name="T6" fmla="*/ 0 w 340"/>
                <a:gd name="T7" fmla="*/ 131 h 282"/>
                <a:gd name="T8" fmla="*/ 27 w 340"/>
                <a:gd name="T9" fmla="*/ 183 h 282"/>
                <a:gd name="T10" fmla="*/ 70 w 340"/>
                <a:gd name="T11" fmla="*/ 271 h 282"/>
                <a:gd name="T12" fmla="*/ 218 w 340"/>
                <a:gd name="T13" fmla="*/ 258 h 282"/>
                <a:gd name="T14" fmla="*/ 338 w 340"/>
                <a:gd name="T15" fmla="*/ 31 h 28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40" h="282">
                  <a:moveTo>
                    <a:pt x="338" y="31"/>
                  </a:moveTo>
                  <a:cubicBezTo>
                    <a:pt x="336" y="11"/>
                    <a:pt x="277" y="0"/>
                    <a:pt x="265" y="21"/>
                  </a:cubicBezTo>
                  <a:cubicBezTo>
                    <a:pt x="254" y="41"/>
                    <a:pt x="180" y="206"/>
                    <a:pt x="126" y="196"/>
                  </a:cubicBezTo>
                  <a:cubicBezTo>
                    <a:pt x="88" y="190"/>
                    <a:pt x="34" y="153"/>
                    <a:pt x="0" y="131"/>
                  </a:cubicBezTo>
                  <a:cubicBezTo>
                    <a:pt x="9" y="148"/>
                    <a:pt x="17" y="166"/>
                    <a:pt x="27" y="183"/>
                  </a:cubicBezTo>
                  <a:cubicBezTo>
                    <a:pt x="44" y="211"/>
                    <a:pt x="58" y="241"/>
                    <a:pt x="70" y="271"/>
                  </a:cubicBezTo>
                  <a:cubicBezTo>
                    <a:pt x="103" y="276"/>
                    <a:pt x="171" y="282"/>
                    <a:pt x="218" y="258"/>
                  </a:cubicBezTo>
                  <a:cubicBezTo>
                    <a:pt x="282" y="224"/>
                    <a:pt x="340" y="50"/>
                    <a:pt x="338" y="31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31" name="Freeform 67"/>
            <p:cNvSpPr/>
            <p:nvPr userDrawn="1"/>
          </p:nvSpPr>
          <p:spPr bwMode="auto">
            <a:xfrm>
              <a:off x="2451101" y="1036638"/>
              <a:ext cx="415925" cy="622300"/>
            </a:xfrm>
            <a:custGeom>
              <a:gdLst>
                <a:gd name="T0" fmla="*/ 192 w 262"/>
                <a:gd name="T1" fmla="*/ 105 h 392"/>
                <a:gd name="T2" fmla="*/ 214 w 262"/>
                <a:gd name="T3" fmla="*/ 222 h 392"/>
                <a:gd name="T4" fmla="*/ 247 w 262"/>
                <a:gd name="T5" fmla="*/ 320 h 392"/>
                <a:gd name="T6" fmla="*/ 93 w 262"/>
                <a:gd name="T7" fmla="*/ 362 h 392"/>
                <a:gd name="T8" fmla="*/ 5 w 262"/>
                <a:gd name="T9" fmla="*/ 143 h 392"/>
                <a:gd name="T10" fmla="*/ 192 w 262"/>
                <a:gd name="T11" fmla="*/ 105 h 39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62" h="392">
                  <a:moveTo>
                    <a:pt x="192" y="105"/>
                  </a:moveTo>
                  <a:cubicBezTo>
                    <a:pt x="192" y="105"/>
                    <a:pt x="193" y="153"/>
                    <a:pt x="214" y="222"/>
                  </a:cubicBezTo>
                  <a:cubicBezTo>
                    <a:pt x="236" y="292"/>
                    <a:pt x="244" y="305"/>
                    <a:pt x="247" y="320"/>
                  </a:cubicBezTo>
                  <a:cubicBezTo>
                    <a:pt x="262" y="392"/>
                    <a:pt x="129" y="390"/>
                    <a:pt x="93" y="362"/>
                  </a:cubicBezTo>
                  <a:cubicBezTo>
                    <a:pt x="57" y="334"/>
                    <a:pt x="11" y="175"/>
                    <a:pt x="5" y="143"/>
                  </a:cubicBezTo>
                  <a:cubicBezTo>
                    <a:pt x="0" y="111"/>
                    <a:pt x="141" y="0"/>
                    <a:pt x="192" y="105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32" name="Freeform 68"/>
            <p:cNvSpPr/>
            <p:nvPr userDrawn="1"/>
          </p:nvSpPr>
          <p:spPr bwMode="auto">
            <a:xfrm>
              <a:off x="2293938" y="965200"/>
              <a:ext cx="590550" cy="644525"/>
            </a:xfrm>
            <a:custGeom>
              <a:gdLst>
                <a:gd name="T0" fmla="*/ 169 w 372"/>
                <a:gd name="T1" fmla="*/ 323 h 406"/>
                <a:gd name="T2" fmla="*/ 187 w 372"/>
                <a:gd name="T3" fmla="*/ 233 h 406"/>
                <a:gd name="T4" fmla="*/ 184 w 372"/>
                <a:gd name="T5" fmla="*/ 190 h 406"/>
                <a:gd name="T6" fmla="*/ 220 w 372"/>
                <a:gd name="T7" fmla="*/ 163 h 406"/>
                <a:gd name="T8" fmla="*/ 262 w 372"/>
                <a:gd name="T9" fmla="*/ 158 h 406"/>
                <a:gd name="T10" fmla="*/ 312 w 372"/>
                <a:gd name="T11" fmla="*/ 152 h 406"/>
                <a:gd name="T12" fmla="*/ 303 w 372"/>
                <a:gd name="T13" fmla="*/ 44 h 406"/>
                <a:gd name="T14" fmla="*/ 185 w 372"/>
                <a:gd name="T15" fmla="*/ 22 h 406"/>
                <a:gd name="T16" fmla="*/ 69 w 372"/>
                <a:gd name="T17" fmla="*/ 138 h 406"/>
                <a:gd name="T18" fmla="*/ 64 w 372"/>
                <a:gd name="T19" fmla="*/ 116 h 406"/>
                <a:gd name="T20" fmla="*/ 63 w 372"/>
                <a:gd name="T21" fmla="*/ 139 h 406"/>
                <a:gd name="T22" fmla="*/ 40 w 372"/>
                <a:gd name="T23" fmla="*/ 137 h 406"/>
                <a:gd name="T24" fmla="*/ 58 w 372"/>
                <a:gd name="T25" fmla="*/ 154 h 406"/>
                <a:gd name="T26" fmla="*/ 76 w 372"/>
                <a:gd name="T27" fmla="*/ 308 h 406"/>
                <a:gd name="T28" fmla="*/ 142 w 372"/>
                <a:gd name="T29" fmla="*/ 381 h 406"/>
                <a:gd name="T30" fmla="*/ 162 w 372"/>
                <a:gd name="T31" fmla="*/ 374 h 406"/>
                <a:gd name="T32" fmla="*/ 179 w 372"/>
                <a:gd name="T33" fmla="*/ 391 h 406"/>
                <a:gd name="T34" fmla="*/ 169 w 372"/>
                <a:gd name="T35" fmla="*/ 323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372" h="406">
                  <a:moveTo>
                    <a:pt x="169" y="323"/>
                  </a:moveTo>
                  <a:cubicBezTo>
                    <a:pt x="169" y="323"/>
                    <a:pt x="205" y="299"/>
                    <a:pt x="187" y="233"/>
                  </a:cubicBezTo>
                  <a:cubicBezTo>
                    <a:pt x="181" y="209"/>
                    <a:pt x="184" y="190"/>
                    <a:pt x="184" y="190"/>
                  </a:cubicBezTo>
                  <a:cubicBezTo>
                    <a:pt x="184" y="190"/>
                    <a:pt x="176" y="204"/>
                    <a:pt x="220" y="163"/>
                  </a:cubicBezTo>
                  <a:cubicBezTo>
                    <a:pt x="227" y="156"/>
                    <a:pt x="244" y="157"/>
                    <a:pt x="262" y="158"/>
                  </a:cubicBezTo>
                  <a:cubicBezTo>
                    <a:pt x="281" y="160"/>
                    <a:pt x="301" y="161"/>
                    <a:pt x="312" y="152"/>
                  </a:cubicBezTo>
                  <a:cubicBezTo>
                    <a:pt x="334" y="136"/>
                    <a:pt x="372" y="66"/>
                    <a:pt x="303" y="44"/>
                  </a:cubicBezTo>
                  <a:cubicBezTo>
                    <a:pt x="232" y="20"/>
                    <a:pt x="154" y="0"/>
                    <a:pt x="185" y="22"/>
                  </a:cubicBezTo>
                  <a:cubicBezTo>
                    <a:pt x="305" y="104"/>
                    <a:pt x="110" y="83"/>
                    <a:pt x="69" y="138"/>
                  </a:cubicBezTo>
                  <a:cubicBezTo>
                    <a:pt x="69" y="138"/>
                    <a:pt x="75" y="116"/>
                    <a:pt x="64" y="116"/>
                  </a:cubicBezTo>
                  <a:cubicBezTo>
                    <a:pt x="43" y="115"/>
                    <a:pt x="63" y="139"/>
                    <a:pt x="63" y="139"/>
                  </a:cubicBezTo>
                  <a:cubicBezTo>
                    <a:pt x="63" y="139"/>
                    <a:pt x="49" y="120"/>
                    <a:pt x="40" y="137"/>
                  </a:cubicBezTo>
                  <a:cubicBezTo>
                    <a:pt x="32" y="153"/>
                    <a:pt x="58" y="154"/>
                    <a:pt x="58" y="154"/>
                  </a:cubicBezTo>
                  <a:cubicBezTo>
                    <a:pt x="58" y="154"/>
                    <a:pt x="0" y="230"/>
                    <a:pt x="76" y="308"/>
                  </a:cubicBezTo>
                  <a:cubicBezTo>
                    <a:pt x="76" y="308"/>
                    <a:pt x="140" y="367"/>
                    <a:pt x="142" y="381"/>
                  </a:cubicBezTo>
                  <a:cubicBezTo>
                    <a:pt x="144" y="394"/>
                    <a:pt x="162" y="374"/>
                    <a:pt x="162" y="374"/>
                  </a:cubicBezTo>
                  <a:cubicBezTo>
                    <a:pt x="162" y="374"/>
                    <a:pt x="149" y="406"/>
                    <a:pt x="179" y="391"/>
                  </a:cubicBezTo>
                  <a:cubicBezTo>
                    <a:pt x="228" y="364"/>
                    <a:pt x="169" y="323"/>
                    <a:pt x="169" y="323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33" name="Freeform 69"/>
            <p:cNvSpPr/>
            <p:nvPr userDrawn="1"/>
          </p:nvSpPr>
          <p:spPr bwMode="auto">
            <a:xfrm>
              <a:off x="2489201" y="1387475"/>
              <a:ext cx="134938" cy="138113"/>
            </a:xfrm>
            <a:custGeom>
              <a:gdLst>
                <a:gd name="T0" fmla="*/ 66 w 85"/>
                <a:gd name="T1" fmla="*/ 18 h 87"/>
                <a:gd name="T2" fmla="*/ 22 w 85"/>
                <a:gd name="T3" fmla="*/ 14 h 87"/>
                <a:gd name="T4" fmla="*/ 76 w 85"/>
                <a:gd name="T5" fmla="*/ 51 h 87"/>
                <a:gd name="T6" fmla="*/ 66 w 85"/>
                <a:gd name="T7" fmla="*/ 1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5" h="87">
                  <a:moveTo>
                    <a:pt x="66" y="18"/>
                  </a:moveTo>
                  <a:cubicBezTo>
                    <a:pt x="66" y="18"/>
                    <a:pt x="45" y="0"/>
                    <a:pt x="22" y="14"/>
                  </a:cubicBezTo>
                  <a:cubicBezTo>
                    <a:pt x="0" y="29"/>
                    <a:pt x="30" y="87"/>
                    <a:pt x="76" y="51"/>
                  </a:cubicBezTo>
                  <a:cubicBezTo>
                    <a:pt x="76" y="51"/>
                    <a:pt x="85" y="42"/>
                    <a:pt x="66" y="18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34" name="Freeform 70"/>
            <p:cNvSpPr/>
            <p:nvPr userDrawn="1"/>
          </p:nvSpPr>
          <p:spPr bwMode="auto">
            <a:xfrm>
              <a:off x="2513013" y="1408113"/>
              <a:ext cx="15875" cy="26988"/>
            </a:xfrm>
            <a:custGeom>
              <a:gdLst>
                <a:gd name="T0" fmla="*/ 10 w 10"/>
                <a:gd name="T1" fmla="*/ 0 h 17"/>
                <a:gd name="T2" fmla="*/ 7 w 10"/>
                <a:gd name="T3" fmla="*/ 1 h 17"/>
                <a:gd name="T4" fmla="*/ 0 w 10"/>
                <a:gd name="T5" fmla="*/ 17 h 17"/>
                <a:gd name="T6" fmla="*/ 7 w 10"/>
                <a:gd name="T7" fmla="*/ 1 h 17"/>
                <a:gd name="T8" fmla="*/ 10 w 10"/>
                <a:gd name="T9" fmla="*/ 0 h 1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" h="17">
                  <a:moveTo>
                    <a:pt x="10" y="0"/>
                  </a:moveTo>
                  <a:cubicBezTo>
                    <a:pt x="9" y="0"/>
                    <a:pt x="8" y="1"/>
                    <a:pt x="7" y="1"/>
                  </a:cubicBezTo>
                  <a:cubicBezTo>
                    <a:pt x="2" y="5"/>
                    <a:pt x="0" y="10"/>
                    <a:pt x="0" y="17"/>
                  </a:cubicBezTo>
                  <a:cubicBezTo>
                    <a:pt x="0" y="10"/>
                    <a:pt x="2" y="5"/>
                    <a:pt x="7" y="1"/>
                  </a:cubicBezTo>
                  <a:cubicBezTo>
                    <a:pt x="8" y="1"/>
                    <a:pt x="9" y="0"/>
                    <a:pt x="10" y="0"/>
                  </a:cubicBezTo>
                </a:path>
              </a:pathLst>
            </a:custGeom>
            <a:solidFill>
              <a:srgbClr val="603C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35" name="Freeform 71"/>
            <p:cNvSpPr>
              <a:spLocks noEditPoints="1"/>
            </p:cNvSpPr>
            <p:nvPr userDrawn="1"/>
          </p:nvSpPr>
          <p:spPr bwMode="auto">
            <a:xfrm>
              <a:off x="2513013" y="1401763"/>
              <a:ext cx="106363" cy="84138"/>
            </a:xfrm>
            <a:custGeom>
              <a:gdLst>
                <a:gd name="T0" fmla="*/ 33 w 67"/>
                <a:gd name="T1" fmla="*/ 43 h 53"/>
                <a:gd name="T2" fmla="*/ 11 w 67"/>
                <a:gd name="T3" fmla="*/ 22 h 53"/>
                <a:gd name="T4" fmla="*/ 46 w 67"/>
                <a:gd name="T5" fmla="*/ 37 h 53"/>
                <a:gd name="T6" fmla="*/ 56 w 67"/>
                <a:gd name="T7" fmla="*/ 36 h 53"/>
                <a:gd name="T8" fmla="*/ 33 w 67"/>
                <a:gd name="T9" fmla="*/ 43 h 53"/>
                <a:gd name="T10" fmla="*/ 25 w 67"/>
                <a:gd name="T11" fmla="*/ 0 h 53"/>
                <a:gd name="T12" fmla="*/ 10 w 67"/>
                <a:gd name="T13" fmla="*/ 4 h 53"/>
                <a:gd name="T14" fmla="*/ 7 w 67"/>
                <a:gd name="T15" fmla="*/ 5 h 53"/>
                <a:gd name="T16" fmla="*/ 0 w 67"/>
                <a:gd name="T17" fmla="*/ 21 h 53"/>
                <a:gd name="T18" fmla="*/ 32 w 67"/>
                <a:gd name="T19" fmla="*/ 53 h 53"/>
                <a:gd name="T20" fmla="*/ 61 w 67"/>
                <a:gd name="T21" fmla="*/ 42 h 53"/>
                <a:gd name="T22" fmla="*/ 61 w 67"/>
                <a:gd name="T23" fmla="*/ 42 h 53"/>
                <a:gd name="T24" fmla="*/ 61 w 67"/>
                <a:gd name="T25" fmla="*/ 42 h 53"/>
                <a:gd name="T26" fmla="*/ 59 w 67"/>
                <a:gd name="T27" fmla="*/ 21 h 53"/>
                <a:gd name="T28" fmla="*/ 59 w 67"/>
                <a:gd name="T29" fmla="*/ 21 h 53"/>
                <a:gd name="T30" fmla="*/ 45 w 67"/>
                <a:gd name="T31" fmla="*/ 27 h 53"/>
                <a:gd name="T32" fmla="*/ 35 w 67"/>
                <a:gd name="T33" fmla="*/ 24 h 53"/>
                <a:gd name="T34" fmla="*/ 28 w 67"/>
                <a:gd name="T35" fmla="*/ 4 h 53"/>
                <a:gd name="T36" fmla="*/ 29 w 67"/>
                <a:gd name="T37" fmla="*/ 0 h 53"/>
                <a:gd name="T38" fmla="*/ 25 w 67"/>
                <a:gd name="T39" fmla="*/ 0 h 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67" h="52">
                  <a:moveTo>
                    <a:pt x="33" y="43"/>
                  </a:moveTo>
                  <a:cubicBezTo>
                    <a:pt x="14" y="43"/>
                    <a:pt x="11" y="22"/>
                    <a:pt x="11" y="22"/>
                  </a:cubicBezTo>
                  <a:cubicBezTo>
                    <a:pt x="19" y="34"/>
                    <a:pt x="35" y="37"/>
                    <a:pt x="46" y="37"/>
                  </a:cubicBezTo>
                  <a:cubicBezTo>
                    <a:pt x="52" y="37"/>
                    <a:pt x="56" y="36"/>
                    <a:pt x="56" y="36"/>
                  </a:cubicBezTo>
                  <a:cubicBezTo>
                    <a:pt x="47" y="41"/>
                    <a:pt x="39" y="43"/>
                    <a:pt x="33" y="43"/>
                  </a:cubicBezTo>
                  <a:moveTo>
                    <a:pt x="25" y="0"/>
                  </a:moveTo>
                  <a:cubicBezTo>
                    <a:pt x="21" y="0"/>
                    <a:pt x="15" y="1"/>
                    <a:pt x="10" y="4"/>
                  </a:cubicBezTo>
                  <a:cubicBezTo>
                    <a:pt x="9" y="4"/>
                    <a:pt x="8" y="5"/>
                    <a:pt x="7" y="5"/>
                  </a:cubicBezTo>
                  <a:cubicBezTo>
                    <a:pt x="2" y="9"/>
                    <a:pt x="0" y="14"/>
                    <a:pt x="0" y="21"/>
                  </a:cubicBezTo>
                  <a:cubicBezTo>
                    <a:pt x="0" y="35"/>
                    <a:pt x="13" y="53"/>
                    <a:pt x="32" y="53"/>
                  </a:cubicBezTo>
                  <a:cubicBezTo>
                    <a:pt x="41" y="53"/>
                    <a:pt x="51" y="50"/>
                    <a:pt x="61" y="42"/>
                  </a:cubicBezTo>
                  <a:cubicBezTo>
                    <a:pt x="61" y="42"/>
                    <a:pt x="61" y="42"/>
                    <a:pt x="61" y="42"/>
                  </a:cubicBezTo>
                  <a:cubicBezTo>
                    <a:pt x="61" y="42"/>
                    <a:pt x="61" y="42"/>
                    <a:pt x="61" y="42"/>
                  </a:cubicBezTo>
                  <a:cubicBezTo>
                    <a:pt x="61" y="42"/>
                    <a:pt x="67" y="36"/>
                    <a:pt x="59" y="21"/>
                  </a:cubicBezTo>
                  <a:cubicBezTo>
                    <a:pt x="59" y="21"/>
                    <a:pt x="59" y="21"/>
                    <a:pt x="59" y="21"/>
                  </a:cubicBezTo>
                  <a:cubicBezTo>
                    <a:pt x="54" y="25"/>
                    <a:pt x="50" y="27"/>
                    <a:pt x="45" y="27"/>
                  </a:cubicBezTo>
                  <a:cubicBezTo>
                    <a:pt x="41" y="27"/>
                    <a:pt x="38" y="26"/>
                    <a:pt x="35" y="24"/>
                  </a:cubicBezTo>
                  <a:cubicBezTo>
                    <a:pt x="28" y="19"/>
                    <a:pt x="27" y="12"/>
                    <a:pt x="28" y="4"/>
                  </a:cubicBezTo>
                  <a:cubicBezTo>
                    <a:pt x="28" y="3"/>
                    <a:pt x="28" y="1"/>
                    <a:pt x="29" y="0"/>
                  </a:cubicBezTo>
                  <a:cubicBezTo>
                    <a:pt x="28" y="0"/>
                    <a:pt x="27" y="0"/>
                    <a:pt x="25" y="0"/>
                  </a:cubicBezTo>
                </a:path>
              </a:pathLst>
            </a:custGeom>
            <a:solidFill>
              <a:srgbClr val="F7F3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36" name="Freeform 72"/>
            <p:cNvSpPr/>
            <p:nvPr userDrawn="1"/>
          </p:nvSpPr>
          <p:spPr bwMode="auto">
            <a:xfrm>
              <a:off x="2530476" y="1436688"/>
              <a:ext cx="71438" cy="33338"/>
            </a:xfrm>
            <a:custGeom>
              <a:gdLst>
                <a:gd name="T0" fmla="*/ 0 w 45"/>
                <a:gd name="T1" fmla="*/ 0 h 21"/>
                <a:gd name="T2" fmla="*/ 22 w 45"/>
                <a:gd name="T3" fmla="*/ 21 h 21"/>
                <a:gd name="T4" fmla="*/ 45 w 45"/>
                <a:gd name="T5" fmla="*/ 14 h 21"/>
                <a:gd name="T6" fmla="*/ 35 w 45"/>
                <a:gd name="T7" fmla="*/ 15 h 21"/>
                <a:gd name="T8" fmla="*/ 0 w 45"/>
                <a:gd name="T9" fmla="*/ 0 h 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21">
                  <a:moveTo>
                    <a:pt x="0" y="0"/>
                  </a:moveTo>
                  <a:cubicBezTo>
                    <a:pt x="0" y="0"/>
                    <a:pt x="3" y="21"/>
                    <a:pt x="22" y="21"/>
                  </a:cubicBezTo>
                  <a:cubicBezTo>
                    <a:pt x="28" y="21"/>
                    <a:pt x="36" y="19"/>
                    <a:pt x="45" y="14"/>
                  </a:cubicBezTo>
                  <a:cubicBezTo>
                    <a:pt x="45" y="14"/>
                    <a:pt x="41" y="15"/>
                    <a:pt x="35" y="15"/>
                  </a:cubicBezTo>
                  <a:cubicBezTo>
                    <a:pt x="24" y="15"/>
                    <a:pt x="8" y="12"/>
                    <a:pt x="0" y="0"/>
                  </a:cubicBezTo>
                </a:path>
              </a:pathLst>
            </a:custGeom>
            <a:solidFill>
              <a:srgbClr val="F4EE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37" name="Freeform 73"/>
            <p:cNvSpPr/>
            <p:nvPr userDrawn="1"/>
          </p:nvSpPr>
          <p:spPr bwMode="auto">
            <a:xfrm>
              <a:off x="2630488" y="1231900"/>
              <a:ext cx="100013" cy="109538"/>
            </a:xfrm>
            <a:custGeom>
              <a:gdLst>
                <a:gd name="T0" fmla="*/ 56 w 63"/>
                <a:gd name="T1" fmla="*/ 7 h 69"/>
                <a:gd name="T2" fmla="*/ 54 w 63"/>
                <a:gd name="T3" fmla="*/ 28 h 69"/>
                <a:gd name="T4" fmla="*/ 15 w 63"/>
                <a:gd name="T5" fmla="*/ 48 h 69"/>
                <a:gd name="T6" fmla="*/ 40 w 63"/>
                <a:gd name="T7" fmla="*/ 19 h 69"/>
                <a:gd name="T8" fmla="*/ 56 w 63"/>
                <a:gd name="T9" fmla="*/ 7 h 6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2" h="69">
                  <a:moveTo>
                    <a:pt x="56" y="7"/>
                  </a:moveTo>
                  <a:cubicBezTo>
                    <a:pt x="56" y="7"/>
                    <a:pt x="63" y="16"/>
                    <a:pt x="54" y="28"/>
                  </a:cubicBezTo>
                  <a:cubicBezTo>
                    <a:pt x="46" y="40"/>
                    <a:pt x="26" y="27"/>
                    <a:pt x="15" y="48"/>
                  </a:cubicBezTo>
                  <a:cubicBezTo>
                    <a:pt x="5" y="69"/>
                    <a:pt x="0" y="29"/>
                    <a:pt x="40" y="19"/>
                  </a:cubicBezTo>
                  <a:cubicBezTo>
                    <a:pt x="40" y="19"/>
                    <a:pt x="43" y="0"/>
                    <a:pt x="56" y="7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38" name="Freeform 74"/>
            <p:cNvSpPr/>
            <p:nvPr userDrawn="1"/>
          </p:nvSpPr>
          <p:spPr bwMode="auto">
            <a:xfrm>
              <a:off x="2705101" y="1335088"/>
              <a:ext cx="44450" cy="25400"/>
            </a:xfrm>
            <a:custGeom>
              <a:gdLst>
                <a:gd name="T0" fmla="*/ 28 w 28"/>
                <a:gd name="T1" fmla="*/ 0 h 16"/>
                <a:gd name="T2" fmla="*/ 27 w 28"/>
                <a:gd name="T3" fmla="*/ 1 h 16"/>
                <a:gd name="T4" fmla="*/ 27 w 28"/>
                <a:gd name="T5" fmla="*/ 1 h 16"/>
                <a:gd name="T6" fmla="*/ 27 w 28"/>
                <a:gd name="T7" fmla="*/ 1 h 16"/>
                <a:gd name="T8" fmla="*/ 16 w 28"/>
                <a:gd name="T9" fmla="*/ 7 h 16"/>
                <a:gd name="T10" fmla="*/ 0 w 28"/>
                <a:gd name="T11" fmla="*/ 8 h 16"/>
                <a:gd name="T12" fmla="*/ 16 w 28"/>
                <a:gd name="T13" fmla="*/ 10 h 16"/>
                <a:gd name="T14" fmla="*/ 18 w 28"/>
                <a:gd name="T15" fmla="*/ 9 h 16"/>
                <a:gd name="T16" fmla="*/ 16 w 28"/>
                <a:gd name="T17" fmla="*/ 10 h 16"/>
                <a:gd name="T18" fmla="*/ 1 w 28"/>
                <a:gd name="T19" fmla="*/ 13 h 16"/>
                <a:gd name="T20" fmla="*/ 16 w 28"/>
                <a:gd name="T21" fmla="*/ 13 h 16"/>
                <a:gd name="T22" fmla="*/ 26 w 28"/>
                <a:gd name="T23" fmla="*/ 3 h 16"/>
                <a:gd name="T24" fmla="*/ 28 w 28"/>
                <a:gd name="T25" fmla="*/ 0 h 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8" h="16">
                  <a:moveTo>
                    <a:pt x="28" y="0"/>
                  </a:moveTo>
                  <a:cubicBezTo>
                    <a:pt x="28" y="0"/>
                    <a:pt x="28" y="1"/>
                    <a:pt x="27" y="1"/>
                  </a:cubicBezTo>
                  <a:cubicBezTo>
                    <a:pt x="27" y="1"/>
                    <a:pt x="27" y="1"/>
                    <a:pt x="27" y="1"/>
                  </a:cubicBezTo>
                  <a:cubicBezTo>
                    <a:pt x="27" y="1"/>
                    <a:pt x="27" y="1"/>
                    <a:pt x="27" y="1"/>
                  </a:cubicBezTo>
                  <a:cubicBezTo>
                    <a:pt x="25" y="3"/>
                    <a:pt x="21" y="6"/>
                    <a:pt x="16" y="7"/>
                  </a:cubicBezTo>
                  <a:cubicBezTo>
                    <a:pt x="8" y="10"/>
                    <a:pt x="0" y="8"/>
                    <a:pt x="0" y="8"/>
                  </a:cubicBezTo>
                  <a:cubicBezTo>
                    <a:pt x="0" y="8"/>
                    <a:pt x="8" y="12"/>
                    <a:pt x="16" y="10"/>
                  </a:cubicBezTo>
                  <a:cubicBezTo>
                    <a:pt x="16" y="10"/>
                    <a:pt x="17" y="9"/>
                    <a:pt x="18" y="9"/>
                  </a:cubicBezTo>
                  <a:cubicBezTo>
                    <a:pt x="17" y="10"/>
                    <a:pt x="16" y="10"/>
                    <a:pt x="16" y="10"/>
                  </a:cubicBezTo>
                  <a:cubicBezTo>
                    <a:pt x="9" y="14"/>
                    <a:pt x="1" y="13"/>
                    <a:pt x="1" y="13"/>
                  </a:cubicBezTo>
                  <a:cubicBezTo>
                    <a:pt x="1" y="13"/>
                    <a:pt x="9" y="16"/>
                    <a:pt x="16" y="13"/>
                  </a:cubicBezTo>
                  <a:cubicBezTo>
                    <a:pt x="22" y="10"/>
                    <a:pt x="25" y="5"/>
                    <a:pt x="26" y="3"/>
                  </a:cubicBezTo>
                  <a:cubicBezTo>
                    <a:pt x="27" y="1"/>
                    <a:pt x="28" y="0"/>
                    <a:pt x="28" y="0"/>
                  </a:cubicBezTo>
                </a:path>
              </a:pathLst>
            </a:custGeom>
            <a:solidFill>
              <a:srgbClr val="52718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39" name="Freeform 75"/>
            <p:cNvSpPr/>
            <p:nvPr userDrawn="1"/>
          </p:nvSpPr>
          <p:spPr bwMode="auto">
            <a:xfrm>
              <a:off x="2744788" y="1470025"/>
              <a:ext cx="46038" cy="23813"/>
            </a:xfrm>
            <a:custGeom>
              <a:gdLst>
                <a:gd name="T0" fmla="*/ 0 w 29"/>
                <a:gd name="T1" fmla="*/ 0 h 15"/>
                <a:gd name="T2" fmla="*/ 5 w 29"/>
                <a:gd name="T3" fmla="*/ 4 h 15"/>
                <a:gd name="T4" fmla="*/ 9 w 29"/>
                <a:gd name="T5" fmla="*/ 7 h 15"/>
                <a:gd name="T6" fmla="*/ 12 w 29"/>
                <a:gd name="T7" fmla="*/ 8 h 15"/>
                <a:gd name="T8" fmla="*/ 14 w 29"/>
                <a:gd name="T9" fmla="*/ 9 h 15"/>
                <a:gd name="T10" fmla="*/ 17 w 29"/>
                <a:gd name="T11" fmla="*/ 10 h 15"/>
                <a:gd name="T12" fmla="*/ 18 w 29"/>
                <a:gd name="T13" fmla="*/ 10 h 15"/>
                <a:gd name="T14" fmla="*/ 20 w 29"/>
                <a:gd name="T15" fmla="*/ 9 h 15"/>
                <a:gd name="T16" fmla="*/ 22 w 29"/>
                <a:gd name="T17" fmla="*/ 9 h 15"/>
                <a:gd name="T18" fmla="*/ 24 w 29"/>
                <a:gd name="T19" fmla="*/ 8 h 15"/>
                <a:gd name="T20" fmla="*/ 26 w 29"/>
                <a:gd name="T21" fmla="*/ 7 h 15"/>
                <a:gd name="T22" fmla="*/ 28 w 29"/>
                <a:gd name="T23" fmla="*/ 6 h 15"/>
                <a:gd name="T24" fmla="*/ 29 w 29"/>
                <a:gd name="T25" fmla="*/ 5 h 15"/>
                <a:gd name="T26" fmla="*/ 29 w 29"/>
                <a:gd name="T27" fmla="*/ 6 h 15"/>
                <a:gd name="T28" fmla="*/ 26 w 29"/>
                <a:gd name="T29" fmla="*/ 10 h 15"/>
                <a:gd name="T30" fmla="*/ 24 w 29"/>
                <a:gd name="T31" fmla="*/ 12 h 15"/>
                <a:gd name="T32" fmla="*/ 21 w 29"/>
                <a:gd name="T33" fmla="*/ 14 h 15"/>
                <a:gd name="T34" fmla="*/ 19 w 29"/>
                <a:gd name="T35" fmla="*/ 14 h 15"/>
                <a:gd name="T36" fmla="*/ 17 w 29"/>
                <a:gd name="T37" fmla="*/ 14 h 15"/>
                <a:gd name="T38" fmla="*/ 13 w 29"/>
                <a:gd name="T39" fmla="*/ 14 h 15"/>
                <a:gd name="T40" fmla="*/ 10 w 29"/>
                <a:gd name="T41" fmla="*/ 12 h 15"/>
                <a:gd name="T42" fmla="*/ 7 w 29"/>
                <a:gd name="T43" fmla="*/ 10 h 15"/>
                <a:gd name="T44" fmla="*/ 4 w 29"/>
                <a:gd name="T45" fmla="*/ 8 h 15"/>
                <a:gd name="T46" fmla="*/ 3 w 29"/>
                <a:gd name="T47" fmla="*/ 6 h 15"/>
                <a:gd name="T48" fmla="*/ 0 w 29"/>
                <a:gd name="T49" fmla="*/ 0 h 1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8" h="15">
                  <a:moveTo>
                    <a:pt x="0" y="0"/>
                  </a:moveTo>
                  <a:cubicBezTo>
                    <a:pt x="0" y="0"/>
                    <a:pt x="2" y="2"/>
                    <a:pt x="5" y="4"/>
                  </a:cubicBezTo>
                  <a:cubicBezTo>
                    <a:pt x="6" y="5"/>
                    <a:pt x="8" y="6"/>
                    <a:pt x="9" y="7"/>
                  </a:cubicBezTo>
                  <a:cubicBezTo>
                    <a:pt x="10" y="7"/>
                    <a:pt x="11" y="8"/>
                    <a:pt x="12" y="8"/>
                  </a:cubicBezTo>
                  <a:cubicBezTo>
                    <a:pt x="13" y="9"/>
                    <a:pt x="14" y="9"/>
                    <a:pt x="14" y="9"/>
                  </a:cubicBezTo>
                  <a:cubicBezTo>
                    <a:pt x="15" y="9"/>
                    <a:pt x="16" y="10"/>
                    <a:pt x="17" y="10"/>
                  </a:cubicBezTo>
                  <a:cubicBezTo>
                    <a:pt x="18" y="10"/>
                    <a:pt x="18" y="10"/>
                    <a:pt x="18" y="10"/>
                  </a:cubicBezTo>
                  <a:cubicBezTo>
                    <a:pt x="20" y="9"/>
                    <a:pt x="20" y="9"/>
                    <a:pt x="20" y="9"/>
                  </a:cubicBezTo>
                  <a:cubicBezTo>
                    <a:pt x="21" y="9"/>
                    <a:pt x="21" y="9"/>
                    <a:pt x="22" y="9"/>
                  </a:cubicBezTo>
                  <a:cubicBezTo>
                    <a:pt x="23" y="9"/>
                    <a:pt x="24" y="8"/>
                    <a:pt x="24" y="8"/>
                  </a:cubicBezTo>
                  <a:cubicBezTo>
                    <a:pt x="25" y="7"/>
                    <a:pt x="26" y="7"/>
                    <a:pt x="26" y="7"/>
                  </a:cubicBezTo>
                  <a:cubicBezTo>
                    <a:pt x="27" y="6"/>
                    <a:pt x="27" y="6"/>
                    <a:pt x="28" y="6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29" y="5"/>
                    <a:pt x="29" y="6"/>
                    <a:pt x="29" y="6"/>
                  </a:cubicBezTo>
                  <a:cubicBezTo>
                    <a:pt x="28" y="7"/>
                    <a:pt x="28" y="9"/>
                    <a:pt x="26" y="10"/>
                  </a:cubicBezTo>
                  <a:cubicBezTo>
                    <a:pt x="26" y="11"/>
                    <a:pt x="25" y="12"/>
                    <a:pt x="24" y="12"/>
                  </a:cubicBezTo>
                  <a:cubicBezTo>
                    <a:pt x="23" y="13"/>
                    <a:pt x="22" y="13"/>
                    <a:pt x="21" y="14"/>
                  </a:cubicBezTo>
                  <a:cubicBezTo>
                    <a:pt x="20" y="14"/>
                    <a:pt x="20" y="14"/>
                    <a:pt x="19" y="14"/>
                  </a:cubicBezTo>
                  <a:cubicBezTo>
                    <a:pt x="18" y="14"/>
                    <a:pt x="18" y="14"/>
                    <a:pt x="17" y="14"/>
                  </a:cubicBezTo>
                  <a:cubicBezTo>
                    <a:pt x="16" y="15"/>
                    <a:pt x="14" y="14"/>
                    <a:pt x="13" y="14"/>
                  </a:cubicBezTo>
                  <a:cubicBezTo>
                    <a:pt x="12" y="13"/>
                    <a:pt x="11" y="13"/>
                    <a:pt x="10" y="12"/>
                  </a:cubicBezTo>
                  <a:cubicBezTo>
                    <a:pt x="8" y="12"/>
                    <a:pt x="8" y="11"/>
                    <a:pt x="7" y="10"/>
                  </a:cubicBezTo>
                  <a:cubicBezTo>
                    <a:pt x="6" y="10"/>
                    <a:pt x="5" y="9"/>
                    <a:pt x="4" y="8"/>
                  </a:cubicBezTo>
                  <a:cubicBezTo>
                    <a:pt x="4" y="7"/>
                    <a:pt x="3" y="6"/>
                    <a:pt x="3" y="6"/>
                  </a:cubicBezTo>
                  <a:cubicBezTo>
                    <a:pt x="1" y="3"/>
                    <a:pt x="0" y="0"/>
                    <a:pt x="0" y="0"/>
                  </a:cubicBezTo>
                </a:path>
              </a:pathLst>
            </a:custGeom>
            <a:solidFill>
              <a:srgbClr val="BEABA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40" name="Freeform 76"/>
            <p:cNvSpPr/>
            <p:nvPr userDrawn="1"/>
          </p:nvSpPr>
          <p:spPr bwMode="auto">
            <a:xfrm>
              <a:off x="2570163" y="1323975"/>
              <a:ext cx="74613" cy="120650"/>
            </a:xfrm>
            <a:custGeom>
              <a:gdLst>
                <a:gd name="T0" fmla="*/ 6 w 47"/>
                <a:gd name="T1" fmla="*/ 0 h 76"/>
                <a:gd name="T2" fmla="*/ 45 w 47"/>
                <a:gd name="T3" fmla="*/ 64 h 76"/>
                <a:gd name="T4" fmla="*/ 36 w 47"/>
                <a:gd name="T5" fmla="*/ 73 h 76"/>
                <a:gd name="T6" fmla="*/ 3 w 47"/>
                <a:gd name="T7" fmla="*/ 41 h 76"/>
                <a:gd name="T8" fmla="*/ 6 w 47"/>
                <a:gd name="T9" fmla="*/ 0 h 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76">
                  <a:moveTo>
                    <a:pt x="6" y="0"/>
                  </a:moveTo>
                  <a:cubicBezTo>
                    <a:pt x="6" y="0"/>
                    <a:pt x="33" y="33"/>
                    <a:pt x="45" y="64"/>
                  </a:cubicBezTo>
                  <a:cubicBezTo>
                    <a:pt x="47" y="70"/>
                    <a:pt x="41" y="76"/>
                    <a:pt x="36" y="73"/>
                  </a:cubicBezTo>
                  <a:cubicBezTo>
                    <a:pt x="23" y="65"/>
                    <a:pt x="0" y="52"/>
                    <a:pt x="3" y="41"/>
                  </a:cubicBezTo>
                  <a:cubicBezTo>
                    <a:pt x="4" y="36"/>
                    <a:pt x="6" y="0"/>
                    <a:pt x="6" y="0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41" name="Freeform 77"/>
            <p:cNvSpPr/>
            <p:nvPr userDrawn="1"/>
          </p:nvSpPr>
          <p:spPr bwMode="auto">
            <a:xfrm>
              <a:off x="2782888" y="1347788"/>
              <a:ext cx="79375" cy="73025"/>
            </a:xfrm>
            <a:custGeom>
              <a:gdLst>
                <a:gd name="T0" fmla="*/ 0 w 50"/>
                <a:gd name="T1" fmla="*/ 14 h 46"/>
                <a:gd name="T2" fmla="*/ 8 w 50"/>
                <a:gd name="T3" fmla="*/ 46 h 46"/>
              </a:gdLst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" h="46">
                  <a:moveTo>
                    <a:pt x="0" y="14"/>
                  </a:moveTo>
                  <a:cubicBezTo>
                    <a:pt x="9" y="0"/>
                    <a:pt x="50" y="27"/>
                    <a:pt x="8" y="46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42" name="Freeform 78"/>
            <p:cNvSpPr/>
            <p:nvPr userDrawn="1"/>
          </p:nvSpPr>
          <p:spPr bwMode="auto">
            <a:xfrm>
              <a:off x="2695576" y="1757363"/>
              <a:ext cx="82550" cy="136525"/>
            </a:xfrm>
            <a:custGeom>
              <a:gdLst>
                <a:gd name="T0" fmla="*/ 52 w 52"/>
                <a:gd name="T1" fmla="*/ 0 h 86"/>
                <a:gd name="T2" fmla="*/ 34 w 52"/>
                <a:gd name="T3" fmla="*/ 7 h 86"/>
                <a:gd name="T4" fmla="*/ 18 w 52"/>
                <a:gd name="T5" fmla="*/ 19 h 86"/>
                <a:gd name="T6" fmla="*/ 11 w 52"/>
                <a:gd name="T7" fmla="*/ 28 h 86"/>
                <a:gd name="T8" fmla="*/ 5 w 52"/>
                <a:gd name="T9" fmla="*/ 38 h 86"/>
                <a:gd name="T10" fmla="*/ 1 w 52"/>
                <a:gd name="T11" fmla="*/ 50 h 86"/>
                <a:gd name="T12" fmla="*/ 0 w 52"/>
                <a:gd name="T13" fmla="*/ 61 h 86"/>
                <a:gd name="T14" fmla="*/ 1 w 52"/>
                <a:gd name="T15" fmla="*/ 72 h 86"/>
                <a:gd name="T16" fmla="*/ 4 w 52"/>
                <a:gd name="T17" fmla="*/ 81 h 86"/>
                <a:gd name="T18" fmla="*/ 5 w 52"/>
                <a:gd name="T19" fmla="*/ 86 h 86"/>
                <a:gd name="T20" fmla="*/ 8 w 52"/>
                <a:gd name="T21" fmla="*/ 86 h 86"/>
                <a:gd name="T22" fmla="*/ 8 w 52"/>
                <a:gd name="T23" fmla="*/ 86 h 86"/>
                <a:gd name="T24" fmla="*/ 7 w 52"/>
                <a:gd name="T25" fmla="*/ 81 h 86"/>
                <a:gd name="T26" fmla="*/ 5 w 52"/>
                <a:gd name="T27" fmla="*/ 72 h 86"/>
                <a:gd name="T28" fmla="*/ 5 w 52"/>
                <a:gd name="T29" fmla="*/ 62 h 86"/>
                <a:gd name="T30" fmla="*/ 6 w 52"/>
                <a:gd name="T31" fmla="*/ 51 h 86"/>
                <a:gd name="T32" fmla="*/ 9 w 52"/>
                <a:gd name="T33" fmla="*/ 40 h 86"/>
                <a:gd name="T34" fmla="*/ 36 w 52"/>
                <a:gd name="T35" fmla="*/ 10 h 86"/>
                <a:gd name="T36" fmla="*/ 48 w 52"/>
                <a:gd name="T37" fmla="*/ 2 h 86"/>
                <a:gd name="T38" fmla="*/ 52 w 52"/>
                <a:gd name="T39" fmla="*/ 0 h 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52" h="86">
                  <a:moveTo>
                    <a:pt x="52" y="0"/>
                  </a:moveTo>
                  <a:cubicBezTo>
                    <a:pt x="52" y="0"/>
                    <a:pt x="45" y="2"/>
                    <a:pt x="34" y="7"/>
                  </a:cubicBezTo>
                  <a:cubicBezTo>
                    <a:pt x="29" y="10"/>
                    <a:pt x="24" y="14"/>
                    <a:pt x="18" y="19"/>
                  </a:cubicBezTo>
                  <a:cubicBezTo>
                    <a:pt x="16" y="22"/>
                    <a:pt x="13" y="25"/>
                    <a:pt x="11" y="28"/>
                  </a:cubicBezTo>
                  <a:cubicBezTo>
                    <a:pt x="9" y="31"/>
                    <a:pt x="7" y="35"/>
                    <a:pt x="5" y="38"/>
                  </a:cubicBezTo>
                  <a:cubicBezTo>
                    <a:pt x="3" y="42"/>
                    <a:pt x="2" y="46"/>
                    <a:pt x="1" y="50"/>
                  </a:cubicBezTo>
                  <a:cubicBezTo>
                    <a:pt x="0" y="54"/>
                    <a:pt x="0" y="58"/>
                    <a:pt x="0" y="61"/>
                  </a:cubicBezTo>
                  <a:cubicBezTo>
                    <a:pt x="0" y="65"/>
                    <a:pt x="1" y="69"/>
                    <a:pt x="1" y="72"/>
                  </a:cubicBezTo>
                  <a:cubicBezTo>
                    <a:pt x="2" y="76"/>
                    <a:pt x="3" y="79"/>
                    <a:pt x="4" y="81"/>
                  </a:cubicBezTo>
                  <a:cubicBezTo>
                    <a:pt x="4" y="83"/>
                    <a:pt x="5" y="84"/>
                    <a:pt x="5" y="86"/>
                  </a:cubicBezTo>
                  <a:cubicBezTo>
                    <a:pt x="6" y="86"/>
                    <a:pt x="7" y="86"/>
                    <a:pt x="8" y="86"/>
                  </a:cubicBezTo>
                  <a:cubicBezTo>
                    <a:pt x="8" y="86"/>
                    <a:pt x="8" y="86"/>
                    <a:pt x="8" y="86"/>
                  </a:cubicBezTo>
                  <a:cubicBezTo>
                    <a:pt x="8" y="85"/>
                    <a:pt x="7" y="83"/>
                    <a:pt x="7" y="81"/>
                  </a:cubicBezTo>
                  <a:cubicBezTo>
                    <a:pt x="6" y="78"/>
                    <a:pt x="5" y="75"/>
                    <a:pt x="5" y="72"/>
                  </a:cubicBezTo>
                  <a:cubicBezTo>
                    <a:pt x="5" y="68"/>
                    <a:pt x="5" y="65"/>
                    <a:pt x="5" y="62"/>
                  </a:cubicBezTo>
                  <a:cubicBezTo>
                    <a:pt x="5" y="58"/>
                    <a:pt x="5" y="54"/>
                    <a:pt x="6" y="51"/>
                  </a:cubicBezTo>
                  <a:cubicBezTo>
                    <a:pt x="7" y="47"/>
                    <a:pt x="8" y="44"/>
                    <a:pt x="9" y="40"/>
                  </a:cubicBezTo>
                  <a:cubicBezTo>
                    <a:pt x="15" y="27"/>
                    <a:pt x="27" y="16"/>
                    <a:pt x="36" y="10"/>
                  </a:cubicBezTo>
                  <a:cubicBezTo>
                    <a:pt x="41" y="6"/>
                    <a:pt x="45" y="4"/>
                    <a:pt x="48" y="2"/>
                  </a:cubicBezTo>
                  <a:cubicBezTo>
                    <a:pt x="51" y="1"/>
                    <a:pt x="52" y="0"/>
                    <a:pt x="52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43" name="Freeform 79"/>
            <p:cNvSpPr/>
            <p:nvPr userDrawn="1"/>
          </p:nvSpPr>
          <p:spPr bwMode="auto">
            <a:xfrm>
              <a:off x="2703513" y="1893888"/>
              <a:ext cx="11113" cy="20638"/>
            </a:xfrm>
            <a:custGeom>
              <a:gdLst>
                <a:gd name="T0" fmla="*/ 0 w 7"/>
                <a:gd name="T1" fmla="*/ 0 h 13"/>
                <a:gd name="T2" fmla="*/ 2 w 7"/>
                <a:gd name="T3" fmla="*/ 3 h 13"/>
                <a:gd name="T4" fmla="*/ 5 w 7"/>
                <a:gd name="T5" fmla="*/ 8 h 13"/>
                <a:gd name="T6" fmla="*/ 7 w 7"/>
                <a:gd name="T7" fmla="*/ 13 h 13"/>
                <a:gd name="T8" fmla="*/ 5 w 7"/>
                <a:gd name="T9" fmla="*/ 8 h 13"/>
                <a:gd name="T10" fmla="*/ 3 w 7"/>
                <a:gd name="T11" fmla="*/ 0 h 13"/>
                <a:gd name="T12" fmla="*/ 3 w 7"/>
                <a:gd name="T13" fmla="*/ 0 h 13"/>
                <a:gd name="T14" fmla="*/ 0 w 7"/>
                <a:gd name="T15" fmla="*/ 0 h 1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" h="13">
                  <a:moveTo>
                    <a:pt x="0" y="0"/>
                  </a:moveTo>
                  <a:cubicBezTo>
                    <a:pt x="1" y="1"/>
                    <a:pt x="1" y="2"/>
                    <a:pt x="2" y="3"/>
                  </a:cubicBezTo>
                  <a:cubicBezTo>
                    <a:pt x="3" y="5"/>
                    <a:pt x="4" y="7"/>
                    <a:pt x="5" y="8"/>
                  </a:cubicBezTo>
                  <a:cubicBezTo>
                    <a:pt x="6" y="11"/>
                    <a:pt x="7" y="13"/>
                    <a:pt x="7" y="13"/>
                  </a:cubicBezTo>
                  <a:cubicBezTo>
                    <a:pt x="7" y="13"/>
                    <a:pt x="7" y="11"/>
                    <a:pt x="5" y="8"/>
                  </a:cubicBezTo>
                  <a:cubicBezTo>
                    <a:pt x="5" y="6"/>
                    <a:pt x="4" y="3"/>
                    <a:pt x="3" y="0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1" y="0"/>
                    <a:pt x="0" y="0"/>
                  </a:cubicBezTo>
                </a:path>
              </a:pathLst>
            </a:custGeom>
            <a:solidFill>
              <a:srgbClr val="B8475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44" name="Freeform 80"/>
            <p:cNvSpPr/>
            <p:nvPr userDrawn="1"/>
          </p:nvSpPr>
          <p:spPr bwMode="auto">
            <a:xfrm>
              <a:off x="3259138" y="1250950"/>
              <a:ext cx="173038" cy="171450"/>
            </a:xfrm>
            <a:custGeom>
              <a:gdLst>
                <a:gd name="T0" fmla="*/ 109 w 109"/>
                <a:gd name="T1" fmla="*/ 78 h 108"/>
                <a:gd name="T2" fmla="*/ 101 w 109"/>
                <a:gd name="T3" fmla="*/ 20 h 108"/>
                <a:gd name="T4" fmla="*/ 3 w 109"/>
                <a:gd name="T5" fmla="*/ 27 h 108"/>
                <a:gd name="T6" fmla="*/ 5 w 109"/>
                <a:gd name="T7" fmla="*/ 91 h 108"/>
                <a:gd name="T8" fmla="*/ 80 w 109"/>
                <a:gd name="T9" fmla="*/ 108 h 108"/>
                <a:gd name="T10" fmla="*/ 109 w 109"/>
                <a:gd name="T11" fmla="*/ 78 h 10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09" h="108">
                  <a:moveTo>
                    <a:pt x="109" y="78"/>
                  </a:moveTo>
                  <a:cubicBezTo>
                    <a:pt x="108" y="64"/>
                    <a:pt x="106" y="45"/>
                    <a:pt x="101" y="20"/>
                  </a:cubicBezTo>
                  <a:cubicBezTo>
                    <a:pt x="97" y="0"/>
                    <a:pt x="14" y="11"/>
                    <a:pt x="3" y="27"/>
                  </a:cubicBezTo>
                  <a:cubicBezTo>
                    <a:pt x="3" y="27"/>
                    <a:pt x="11" y="76"/>
                    <a:pt x="5" y="91"/>
                  </a:cubicBezTo>
                  <a:cubicBezTo>
                    <a:pt x="0" y="101"/>
                    <a:pt x="47" y="106"/>
                    <a:pt x="80" y="108"/>
                  </a:cubicBezTo>
                  <a:cubicBezTo>
                    <a:pt x="83" y="94"/>
                    <a:pt x="93" y="82"/>
                    <a:pt x="109" y="78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45" name="Oval 81"/>
            <p:cNvSpPr>
              <a:spLocks noChangeArrowheads="1"/>
            </p:cNvSpPr>
            <p:nvPr userDrawn="1"/>
          </p:nvSpPr>
          <p:spPr bwMode="auto">
            <a:xfrm>
              <a:off x="2973388" y="1277938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46" name="Oval 82"/>
            <p:cNvSpPr>
              <a:spLocks noChangeArrowheads="1"/>
            </p:cNvSpPr>
            <p:nvPr userDrawn="1"/>
          </p:nvSpPr>
          <p:spPr bwMode="auto">
            <a:xfrm>
              <a:off x="3008313" y="1273175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47" name="Oval 83"/>
            <p:cNvSpPr>
              <a:spLocks noChangeArrowheads="1"/>
            </p:cNvSpPr>
            <p:nvPr userDrawn="1"/>
          </p:nvSpPr>
          <p:spPr bwMode="auto">
            <a:xfrm>
              <a:off x="3046413" y="126841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48" name="Oval 84"/>
            <p:cNvSpPr>
              <a:spLocks noChangeArrowheads="1"/>
            </p:cNvSpPr>
            <p:nvPr userDrawn="1"/>
          </p:nvSpPr>
          <p:spPr bwMode="auto">
            <a:xfrm>
              <a:off x="3086101" y="126841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49" name="Oval 85"/>
            <p:cNvSpPr>
              <a:spLocks noChangeArrowheads="1"/>
            </p:cNvSpPr>
            <p:nvPr userDrawn="1"/>
          </p:nvSpPr>
          <p:spPr bwMode="auto">
            <a:xfrm>
              <a:off x="3263901" y="1254125"/>
              <a:ext cx="42863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50" name="Oval 86"/>
            <p:cNvSpPr>
              <a:spLocks noChangeArrowheads="1"/>
            </p:cNvSpPr>
            <p:nvPr userDrawn="1"/>
          </p:nvSpPr>
          <p:spPr bwMode="auto">
            <a:xfrm>
              <a:off x="3300413" y="124936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51" name="Oval 87"/>
            <p:cNvSpPr>
              <a:spLocks noChangeArrowheads="1"/>
            </p:cNvSpPr>
            <p:nvPr userDrawn="1"/>
          </p:nvSpPr>
          <p:spPr bwMode="auto">
            <a:xfrm>
              <a:off x="3338513" y="1244600"/>
              <a:ext cx="41275" cy="76200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52" name="Oval 88"/>
            <p:cNvSpPr>
              <a:spLocks noChangeArrowheads="1"/>
            </p:cNvSpPr>
            <p:nvPr userDrawn="1"/>
          </p:nvSpPr>
          <p:spPr bwMode="auto">
            <a:xfrm>
              <a:off x="3378201" y="1244600"/>
              <a:ext cx="41275" cy="76200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53" name="Freeform 89"/>
            <p:cNvSpPr>
              <a:spLocks noEditPoints="1"/>
            </p:cNvSpPr>
            <p:nvPr userDrawn="1"/>
          </p:nvSpPr>
          <p:spPr bwMode="auto">
            <a:xfrm>
              <a:off x="2605088" y="2085975"/>
              <a:ext cx="77788" cy="430213"/>
            </a:xfrm>
            <a:custGeom>
              <a:gdLst>
                <a:gd name="T0" fmla="*/ 0 w 49"/>
                <a:gd name="T1" fmla="*/ 0 h 271"/>
                <a:gd name="T2" fmla="*/ 1 w 49"/>
                <a:gd name="T3" fmla="*/ 3 h 271"/>
                <a:gd name="T4" fmla="*/ 3 w 49"/>
                <a:gd name="T5" fmla="*/ 11 h 271"/>
                <a:gd name="T6" fmla="*/ 12 w 49"/>
                <a:gd name="T7" fmla="*/ 42 h 271"/>
                <a:gd name="T8" fmla="*/ 24 w 49"/>
                <a:gd name="T9" fmla="*/ 85 h 271"/>
                <a:gd name="T10" fmla="*/ 35 w 49"/>
                <a:gd name="T11" fmla="*/ 135 h 271"/>
                <a:gd name="T12" fmla="*/ 43 w 49"/>
                <a:gd name="T13" fmla="*/ 186 h 271"/>
                <a:gd name="T14" fmla="*/ 44 w 49"/>
                <a:gd name="T15" fmla="*/ 230 h 271"/>
                <a:gd name="T16" fmla="*/ 38 w 49"/>
                <a:gd name="T17" fmla="*/ 261 h 271"/>
                <a:gd name="T18" fmla="*/ 34 w 49"/>
                <a:gd name="T19" fmla="*/ 269 h 271"/>
                <a:gd name="T20" fmla="*/ 32 w 49"/>
                <a:gd name="T21" fmla="*/ 271 h 271"/>
                <a:gd name="T22" fmla="*/ 34 w 49"/>
                <a:gd name="T23" fmla="*/ 269 h 271"/>
                <a:gd name="T24" fmla="*/ 39 w 49"/>
                <a:gd name="T25" fmla="*/ 261 h 271"/>
                <a:gd name="T26" fmla="*/ 47 w 49"/>
                <a:gd name="T27" fmla="*/ 231 h 271"/>
                <a:gd name="T28" fmla="*/ 47 w 49"/>
                <a:gd name="T29" fmla="*/ 185 h 271"/>
                <a:gd name="T30" fmla="*/ 40 w 49"/>
                <a:gd name="T31" fmla="*/ 134 h 271"/>
                <a:gd name="T32" fmla="*/ 28 w 49"/>
                <a:gd name="T33" fmla="*/ 84 h 271"/>
                <a:gd name="T34" fmla="*/ 15 w 49"/>
                <a:gd name="T35" fmla="*/ 41 h 271"/>
                <a:gd name="T36" fmla="*/ 4 w 49"/>
                <a:gd name="T37" fmla="*/ 11 h 271"/>
                <a:gd name="T38" fmla="*/ 1 w 49"/>
                <a:gd name="T39" fmla="*/ 3 h 271"/>
                <a:gd name="T40" fmla="*/ 0 w 49"/>
                <a:gd name="T41" fmla="*/ 0 h 271"/>
                <a:gd name="T42" fmla="*/ 0 w 49"/>
                <a:gd name="T43" fmla="*/ 0 h 271"/>
                <a:gd name="T44" fmla="*/ 0 w 49"/>
                <a:gd name="T45" fmla="*/ 0 h 271"/>
                <a:gd name="T46" fmla="*/ 0 w 49"/>
                <a:gd name="T47" fmla="*/ 0 h 271"/>
                <a:gd name="T48" fmla="*/ 0 w 49"/>
                <a:gd name="T49" fmla="*/ 0 h 271"/>
                <a:gd name="T50" fmla="*/ 0 w 49"/>
                <a:gd name="T51" fmla="*/ 0 h 271"/>
                <a:gd name="T52" fmla="*/ 0 w 49"/>
                <a:gd name="T53" fmla="*/ 0 h 271"/>
                <a:gd name="T54" fmla="*/ 0 w 49"/>
                <a:gd name="T55" fmla="*/ 0 h 271"/>
                <a:gd name="T56" fmla="*/ 0 w 49"/>
                <a:gd name="T57" fmla="*/ 0 h 27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49" h="271">
                  <a:moveTo>
                    <a:pt x="0" y="0"/>
                  </a:moveTo>
                  <a:cubicBezTo>
                    <a:pt x="0" y="0"/>
                    <a:pt x="0" y="1"/>
                    <a:pt x="1" y="3"/>
                  </a:cubicBezTo>
                  <a:cubicBezTo>
                    <a:pt x="1" y="5"/>
                    <a:pt x="2" y="8"/>
                    <a:pt x="3" y="11"/>
                  </a:cubicBezTo>
                  <a:cubicBezTo>
                    <a:pt x="6" y="19"/>
                    <a:pt x="8" y="29"/>
                    <a:pt x="12" y="42"/>
                  </a:cubicBezTo>
                  <a:cubicBezTo>
                    <a:pt x="16" y="54"/>
                    <a:pt x="20" y="69"/>
                    <a:pt x="24" y="85"/>
                  </a:cubicBezTo>
                  <a:cubicBezTo>
                    <a:pt x="28" y="101"/>
                    <a:pt x="31" y="118"/>
                    <a:pt x="35" y="135"/>
                  </a:cubicBezTo>
                  <a:cubicBezTo>
                    <a:pt x="38" y="152"/>
                    <a:pt x="41" y="170"/>
                    <a:pt x="43" y="186"/>
                  </a:cubicBezTo>
                  <a:cubicBezTo>
                    <a:pt x="44" y="202"/>
                    <a:pt x="45" y="217"/>
                    <a:pt x="44" y="230"/>
                  </a:cubicBezTo>
                  <a:cubicBezTo>
                    <a:pt x="43" y="243"/>
                    <a:pt x="41" y="254"/>
                    <a:pt x="38" y="261"/>
                  </a:cubicBezTo>
                  <a:cubicBezTo>
                    <a:pt x="36" y="264"/>
                    <a:pt x="35" y="267"/>
                    <a:pt x="34" y="269"/>
                  </a:cubicBezTo>
                  <a:cubicBezTo>
                    <a:pt x="32" y="270"/>
                    <a:pt x="32" y="271"/>
                    <a:pt x="32" y="271"/>
                  </a:cubicBezTo>
                  <a:cubicBezTo>
                    <a:pt x="32" y="271"/>
                    <a:pt x="32" y="270"/>
                    <a:pt x="34" y="269"/>
                  </a:cubicBezTo>
                  <a:cubicBezTo>
                    <a:pt x="35" y="267"/>
                    <a:pt x="37" y="265"/>
                    <a:pt x="39" y="261"/>
                  </a:cubicBezTo>
                  <a:cubicBezTo>
                    <a:pt x="42" y="254"/>
                    <a:pt x="46" y="244"/>
                    <a:pt x="47" y="231"/>
                  </a:cubicBezTo>
                  <a:cubicBezTo>
                    <a:pt x="48" y="217"/>
                    <a:pt x="49" y="202"/>
                    <a:pt x="47" y="185"/>
                  </a:cubicBezTo>
                  <a:cubicBezTo>
                    <a:pt x="46" y="169"/>
                    <a:pt x="43" y="151"/>
                    <a:pt x="40" y="134"/>
                  </a:cubicBezTo>
                  <a:cubicBezTo>
                    <a:pt x="36" y="117"/>
                    <a:pt x="32" y="100"/>
                    <a:pt x="28" y="84"/>
                  </a:cubicBezTo>
                  <a:cubicBezTo>
                    <a:pt x="23" y="68"/>
                    <a:pt x="19" y="53"/>
                    <a:pt x="15" y="41"/>
                  </a:cubicBezTo>
                  <a:cubicBezTo>
                    <a:pt x="11" y="28"/>
                    <a:pt x="7" y="18"/>
                    <a:pt x="4" y="11"/>
                  </a:cubicBezTo>
                  <a:cubicBezTo>
                    <a:pt x="3" y="7"/>
                    <a:pt x="2" y="5"/>
                    <a:pt x="1" y="3"/>
                  </a:cubicBezTo>
                  <a:cubicBezTo>
                    <a:pt x="0" y="1"/>
                    <a:pt x="0" y="0"/>
                    <a:pt x="0" y="0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54" name="Freeform 90"/>
            <p:cNvSpPr/>
            <p:nvPr userDrawn="1"/>
          </p:nvSpPr>
          <p:spPr bwMode="auto">
            <a:xfrm>
              <a:off x="3740151" y="3327400"/>
              <a:ext cx="852488" cy="414338"/>
            </a:xfrm>
            <a:custGeom>
              <a:gdLst>
                <a:gd name="T0" fmla="*/ 477 w 537"/>
                <a:gd name="T1" fmla="*/ 141 h 261"/>
                <a:gd name="T2" fmla="*/ 447 w 537"/>
                <a:gd name="T3" fmla="*/ 149 h 261"/>
                <a:gd name="T4" fmla="*/ 387 w 537"/>
                <a:gd name="T5" fmla="*/ 91 h 261"/>
                <a:gd name="T6" fmla="*/ 352 w 537"/>
                <a:gd name="T7" fmla="*/ 103 h 261"/>
                <a:gd name="T8" fmla="*/ 248 w 537"/>
                <a:gd name="T9" fmla="*/ 0 h 261"/>
                <a:gd name="T10" fmla="*/ 147 w 537"/>
                <a:gd name="T11" fmla="*/ 79 h 261"/>
                <a:gd name="T12" fmla="*/ 96 w 537"/>
                <a:gd name="T13" fmla="*/ 64 h 261"/>
                <a:gd name="T14" fmla="*/ 0 w 537"/>
                <a:gd name="T15" fmla="*/ 161 h 261"/>
                <a:gd name="T16" fmla="*/ 65 w 537"/>
                <a:gd name="T17" fmla="*/ 253 h 261"/>
                <a:gd name="T18" fmla="*/ 86 w 537"/>
                <a:gd name="T19" fmla="*/ 259 h 261"/>
                <a:gd name="T20" fmla="*/ 462 w 537"/>
                <a:gd name="T21" fmla="*/ 259 h 261"/>
                <a:gd name="T22" fmla="*/ 477 w 537"/>
                <a:gd name="T23" fmla="*/ 261 h 261"/>
                <a:gd name="T24" fmla="*/ 537 w 537"/>
                <a:gd name="T25" fmla="*/ 201 h 261"/>
                <a:gd name="T26" fmla="*/ 477 w 537"/>
                <a:gd name="T27" fmla="*/ 141 h 2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37" h="261">
                  <a:moveTo>
                    <a:pt x="477" y="141"/>
                  </a:moveTo>
                  <a:cubicBezTo>
                    <a:pt x="466" y="141"/>
                    <a:pt x="455" y="144"/>
                    <a:pt x="447" y="149"/>
                  </a:cubicBezTo>
                  <a:cubicBezTo>
                    <a:pt x="446" y="117"/>
                    <a:pt x="419" y="91"/>
                    <a:pt x="387" y="91"/>
                  </a:cubicBezTo>
                  <a:cubicBezTo>
                    <a:pt x="374" y="91"/>
                    <a:pt x="362" y="95"/>
                    <a:pt x="352" y="103"/>
                  </a:cubicBezTo>
                  <a:cubicBezTo>
                    <a:pt x="351" y="46"/>
                    <a:pt x="304" y="0"/>
                    <a:pt x="248" y="0"/>
                  </a:cubicBezTo>
                  <a:cubicBezTo>
                    <a:pt x="199" y="0"/>
                    <a:pt x="158" y="33"/>
                    <a:pt x="147" y="79"/>
                  </a:cubicBezTo>
                  <a:cubicBezTo>
                    <a:pt x="132" y="70"/>
                    <a:pt x="115" y="64"/>
                    <a:pt x="96" y="64"/>
                  </a:cubicBezTo>
                  <a:cubicBezTo>
                    <a:pt x="43" y="64"/>
                    <a:pt x="0" y="108"/>
                    <a:pt x="0" y="161"/>
                  </a:cubicBezTo>
                  <a:cubicBezTo>
                    <a:pt x="0" y="204"/>
                    <a:pt x="27" y="240"/>
                    <a:pt x="65" y="253"/>
                  </a:cubicBezTo>
                  <a:cubicBezTo>
                    <a:pt x="71" y="257"/>
                    <a:pt x="78" y="259"/>
                    <a:pt x="86" y="259"/>
                  </a:cubicBezTo>
                  <a:cubicBezTo>
                    <a:pt x="462" y="259"/>
                    <a:pt x="462" y="259"/>
                    <a:pt x="462" y="259"/>
                  </a:cubicBezTo>
                  <a:cubicBezTo>
                    <a:pt x="467" y="260"/>
                    <a:pt x="472" y="261"/>
                    <a:pt x="477" y="261"/>
                  </a:cubicBezTo>
                  <a:cubicBezTo>
                    <a:pt x="510" y="261"/>
                    <a:pt x="537" y="234"/>
                    <a:pt x="537" y="201"/>
                  </a:cubicBezTo>
                  <a:cubicBezTo>
                    <a:pt x="537" y="168"/>
                    <a:pt x="510" y="141"/>
                    <a:pt x="477" y="141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  <p:sp>
          <p:nvSpPr>
            <p:cNvPr id="9855" name="Freeform 91"/>
            <p:cNvSpPr/>
            <p:nvPr userDrawn="1"/>
          </p:nvSpPr>
          <p:spPr bwMode="auto">
            <a:xfrm>
              <a:off x="877888" y="1939925"/>
              <a:ext cx="530225" cy="257175"/>
            </a:xfrm>
            <a:custGeom>
              <a:gdLst>
                <a:gd name="T0" fmla="*/ 297 w 334"/>
                <a:gd name="T1" fmla="*/ 88 h 162"/>
                <a:gd name="T2" fmla="*/ 278 w 334"/>
                <a:gd name="T3" fmla="*/ 93 h 162"/>
                <a:gd name="T4" fmla="*/ 241 w 334"/>
                <a:gd name="T5" fmla="*/ 57 h 162"/>
                <a:gd name="T6" fmla="*/ 220 w 334"/>
                <a:gd name="T7" fmla="*/ 64 h 162"/>
                <a:gd name="T8" fmla="*/ 155 w 334"/>
                <a:gd name="T9" fmla="*/ 0 h 162"/>
                <a:gd name="T10" fmla="*/ 92 w 334"/>
                <a:gd name="T11" fmla="*/ 49 h 162"/>
                <a:gd name="T12" fmla="*/ 60 w 334"/>
                <a:gd name="T13" fmla="*/ 40 h 162"/>
                <a:gd name="T14" fmla="*/ 0 w 334"/>
                <a:gd name="T15" fmla="*/ 100 h 162"/>
                <a:gd name="T16" fmla="*/ 41 w 334"/>
                <a:gd name="T17" fmla="*/ 158 h 162"/>
                <a:gd name="T18" fmla="*/ 54 w 334"/>
                <a:gd name="T19" fmla="*/ 161 h 162"/>
                <a:gd name="T20" fmla="*/ 288 w 334"/>
                <a:gd name="T21" fmla="*/ 161 h 162"/>
                <a:gd name="T22" fmla="*/ 297 w 334"/>
                <a:gd name="T23" fmla="*/ 162 h 162"/>
                <a:gd name="T24" fmla="*/ 334 w 334"/>
                <a:gd name="T25" fmla="*/ 125 h 162"/>
                <a:gd name="T26" fmla="*/ 297 w 334"/>
                <a:gd name="T27" fmla="*/ 88 h 1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34" h="162">
                  <a:moveTo>
                    <a:pt x="297" y="88"/>
                  </a:moveTo>
                  <a:cubicBezTo>
                    <a:pt x="290" y="88"/>
                    <a:pt x="284" y="89"/>
                    <a:pt x="278" y="93"/>
                  </a:cubicBezTo>
                  <a:cubicBezTo>
                    <a:pt x="278" y="73"/>
                    <a:pt x="261" y="57"/>
                    <a:pt x="241" y="57"/>
                  </a:cubicBezTo>
                  <a:cubicBezTo>
                    <a:pt x="233" y="57"/>
                    <a:pt x="226" y="59"/>
                    <a:pt x="220" y="64"/>
                  </a:cubicBezTo>
                  <a:cubicBezTo>
                    <a:pt x="219" y="28"/>
                    <a:pt x="190" y="0"/>
                    <a:pt x="155" y="0"/>
                  </a:cubicBezTo>
                  <a:cubicBezTo>
                    <a:pt x="124" y="0"/>
                    <a:pt x="99" y="21"/>
                    <a:pt x="92" y="49"/>
                  </a:cubicBezTo>
                  <a:cubicBezTo>
                    <a:pt x="83" y="43"/>
                    <a:pt x="72" y="40"/>
                    <a:pt x="60" y="40"/>
                  </a:cubicBezTo>
                  <a:cubicBezTo>
                    <a:pt x="27" y="40"/>
                    <a:pt x="0" y="67"/>
                    <a:pt x="0" y="100"/>
                  </a:cubicBezTo>
                  <a:cubicBezTo>
                    <a:pt x="0" y="127"/>
                    <a:pt x="17" y="149"/>
                    <a:pt x="41" y="158"/>
                  </a:cubicBezTo>
                  <a:cubicBezTo>
                    <a:pt x="45" y="160"/>
                    <a:pt x="49" y="161"/>
                    <a:pt x="54" y="161"/>
                  </a:cubicBezTo>
                  <a:cubicBezTo>
                    <a:pt x="288" y="161"/>
                    <a:pt x="288" y="161"/>
                    <a:pt x="288" y="161"/>
                  </a:cubicBezTo>
                  <a:cubicBezTo>
                    <a:pt x="291" y="162"/>
                    <a:pt x="294" y="162"/>
                    <a:pt x="297" y="162"/>
                  </a:cubicBezTo>
                  <a:cubicBezTo>
                    <a:pt x="318" y="162"/>
                    <a:pt x="334" y="145"/>
                    <a:pt x="334" y="125"/>
                  </a:cubicBezTo>
                  <a:cubicBezTo>
                    <a:pt x="334" y="104"/>
                    <a:pt x="318" y="88"/>
                    <a:pt x="297" y="88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</p:grpSp>
      <p:sp>
        <p:nvSpPr>
          <p:cNvPr id="9856" name="Freeform 92"/>
          <p:cNvSpPr/>
          <p:nvPr userDrawn="1"/>
        </p:nvSpPr>
        <p:spPr bwMode="auto">
          <a:xfrm>
            <a:off x="5797551" y="4586288"/>
            <a:ext cx="3371850" cy="438150"/>
          </a:xfrm>
          <a:custGeom>
            <a:gdLst>
              <a:gd name="T0" fmla="*/ 1987 w 2125"/>
              <a:gd name="T1" fmla="*/ 276 h 276"/>
              <a:gd name="T2" fmla="*/ 138 w 2125"/>
              <a:gd name="T3" fmla="*/ 276 h 276"/>
              <a:gd name="T4" fmla="*/ 0 w 2125"/>
              <a:gd name="T5" fmla="*/ 138 h 276"/>
              <a:gd name="T6" fmla="*/ 138 w 2125"/>
              <a:gd name="T7" fmla="*/ 0 h 276"/>
              <a:gd name="T8" fmla="*/ 1987 w 2125"/>
              <a:gd name="T9" fmla="*/ 0 h 276"/>
              <a:gd name="T10" fmla="*/ 2125 w 2125"/>
              <a:gd name="T11" fmla="*/ 138 h 276"/>
              <a:gd name="T12" fmla="*/ 1987 w 2125"/>
              <a:gd name="T13" fmla="*/ 276 h 27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2125" h="276">
                <a:moveTo>
                  <a:pt x="1987" y="276"/>
                </a:moveTo>
                <a:cubicBezTo>
                  <a:pt x="138" y="276"/>
                  <a:pt x="138" y="276"/>
                  <a:pt x="138" y="276"/>
                </a:cubicBezTo>
                <a:cubicBezTo>
                  <a:pt x="62" y="276"/>
                  <a:pt x="0" y="214"/>
                  <a:pt x="0" y="138"/>
                </a:cubicBezTo>
                <a:cubicBezTo>
                  <a:pt x="0" y="62"/>
                  <a:pt x="62" y="0"/>
                  <a:pt x="138" y="0"/>
                </a:cubicBezTo>
                <a:cubicBezTo>
                  <a:pt x="1987" y="0"/>
                  <a:pt x="1987" y="0"/>
                  <a:pt x="1987" y="0"/>
                </a:cubicBezTo>
                <a:cubicBezTo>
                  <a:pt x="2063" y="0"/>
                  <a:pt x="2125" y="62"/>
                  <a:pt x="2125" y="138"/>
                </a:cubicBezTo>
                <a:cubicBezTo>
                  <a:pt x="2125" y="214"/>
                  <a:pt x="2063" y="276"/>
                  <a:pt x="1987" y="276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bg1"/>
              </a:solidFill>
              <a:cs typeface="楷体" panose="02010609060101010101" pitchFamily="49" charset="-122"/>
            </a:endParaRPr>
          </a:p>
        </p:txBody>
      </p:sp>
      <p:sp>
        <p:nvSpPr>
          <p:cNvPr id="9857" name="Freeform 93"/>
          <p:cNvSpPr/>
          <p:nvPr userDrawn="1"/>
        </p:nvSpPr>
        <p:spPr bwMode="auto">
          <a:xfrm>
            <a:off x="5784851" y="5195888"/>
            <a:ext cx="2063750" cy="465138"/>
          </a:xfrm>
          <a:custGeom>
            <a:gdLst>
              <a:gd name="T0" fmla="*/ 1154 w 1300"/>
              <a:gd name="T1" fmla="*/ 285 h 293"/>
              <a:gd name="T2" fmla="*/ 1154 w 1300"/>
              <a:gd name="T3" fmla="*/ 277 h 293"/>
              <a:gd name="T4" fmla="*/ 146 w 1300"/>
              <a:gd name="T5" fmla="*/ 277 h 293"/>
              <a:gd name="T6" fmla="*/ 54 w 1300"/>
              <a:gd name="T7" fmla="*/ 239 h 293"/>
              <a:gd name="T8" fmla="*/ 16 w 1300"/>
              <a:gd name="T9" fmla="*/ 147 h 293"/>
              <a:gd name="T10" fmla="*/ 54 w 1300"/>
              <a:gd name="T11" fmla="*/ 55 h 293"/>
              <a:gd name="T12" fmla="*/ 146 w 1300"/>
              <a:gd name="T13" fmla="*/ 16 h 293"/>
              <a:gd name="T14" fmla="*/ 1154 w 1300"/>
              <a:gd name="T15" fmla="*/ 16 h 293"/>
              <a:gd name="T16" fmla="*/ 1246 w 1300"/>
              <a:gd name="T17" fmla="*/ 55 h 293"/>
              <a:gd name="T18" fmla="*/ 1284 w 1300"/>
              <a:gd name="T19" fmla="*/ 147 h 293"/>
              <a:gd name="T20" fmla="*/ 1246 w 1300"/>
              <a:gd name="T21" fmla="*/ 239 h 293"/>
              <a:gd name="T22" fmla="*/ 1154 w 1300"/>
              <a:gd name="T23" fmla="*/ 277 h 293"/>
              <a:gd name="T24" fmla="*/ 1154 w 1300"/>
              <a:gd name="T25" fmla="*/ 285 h 293"/>
              <a:gd name="T26" fmla="*/ 1154 w 1300"/>
              <a:gd name="T27" fmla="*/ 293 h 293"/>
              <a:gd name="T28" fmla="*/ 1300 w 1300"/>
              <a:gd name="T29" fmla="*/ 147 h 293"/>
              <a:gd name="T30" fmla="*/ 1154 w 1300"/>
              <a:gd name="T31" fmla="*/ 0 h 293"/>
              <a:gd name="T32" fmla="*/ 146 w 1300"/>
              <a:gd name="T33" fmla="*/ 0 h 293"/>
              <a:gd name="T34" fmla="*/ 0 w 1300"/>
              <a:gd name="T35" fmla="*/ 147 h 293"/>
              <a:gd name="T36" fmla="*/ 146 w 1300"/>
              <a:gd name="T37" fmla="*/ 293 h 293"/>
              <a:gd name="T38" fmla="*/ 1154 w 1300"/>
              <a:gd name="T39" fmla="*/ 293 h 293"/>
              <a:gd name="T40" fmla="*/ 1154 w 1300"/>
              <a:gd name="T41" fmla="*/ 285 h 2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</a:cxnLst>
            <a:rect l="0" t="0" r="r" b="b"/>
            <a:pathLst>
              <a:path w="1300" h="293">
                <a:moveTo>
                  <a:pt x="1154" y="285"/>
                </a:moveTo>
                <a:cubicBezTo>
                  <a:pt x="1154" y="277"/>
                  <a:pt x="1154" y="277"/>
                  <a:pt x="1154" y="277"/>
                </a:cubicBezTo>
                <a:cubicBezTo>
                  <a:pt x="146" y="277"/>
                  <a:pt x="146" y="277"/>
                  <a:pt x="146" y="277"/>
                </a:cubicBezTo>
                <a:cubicBezTo>
                  <a:pt x="110" y="277"/>
                  <a:pt x="77" y="262"/>
                  <a:pt x="54" y="239"/>
                </a:cubicBezTo>
                <a:cubicBezTo>
                  <a:pt x="30" y="215"/>
                  <a:pt x="16" y="183"/>
                  <a:pt x="16" y="147"/>
                </a:cubicBezTo>
                <a:cubicBezTo>
                  <a:pt x="16" y="111"/>
                  <a:pt x="30" y="78"/>
                  <a:pt x="54" y="55"/>
                </a:cubicBezTo>
                <a:cubicBezTo>
                  <a:pt x="77" y="31"/>
                  <a:pt x="110" y="16"/>
                  <a:pt x="146" y="16"/>
                </a:cubicBezTo>
                <a:cubicBezTo>
                  <a:pt x="1154" y="16"/>
                  <a:pt x="1154" y="16"/>
                  <a:pt x="1154" y="16"/>
                </a:cubicBezTo>
                <a:cubicBezTo>
                  <a:pt x="1190" y="16"/>
                  <a:pt x="1223" y="31"/>
                  <a:pt x="1246" y="55"/>
                </a:cubicBezTo>
                <a:cubicBezTo>
                  <a:pt x="1270" y="78"/>
                  <a:pt x="1284" y="111"/>
                  <a:pt x="1284" y="147"/>
                </a:cubicBezTo>
                <a:cubicBezTo>
                  <a:pt x="1284" y="183"/>
                  <a:pt x="1270" y="215"/>
                  <a:pt x="1246" y="239"/>
                </a:cubicBezTo>
                <a:cubicBezTo>
                  <a:pt x="1223" y="262"/>
                  <a:pt x="1190" y="277"/>
                  <a:pt x="1154" y="277"/>
                </a:cubicBezTo>
                <a:cubicBezTo>
                  <a:pt x="1154" y="285"/>
                  <a:pt x="1154" y="285"/>
                  <a:pt x="1154" y="285"/>
                </a:cubicBezTo>
                <a:cubicBezTo>
                  <a:pt x="1154" y="293"/>
                  <a:pt x="1154" y="293"/>
                  <a:pt x="1154" y="293"/>
                </a:cubicBezTo>
                <a:cubicBezTo>
                  <a:pt x="1235" y="293"/>
                  <a:pt x="1300" y="227"/>
                  <a:pt x="1300" y="147"/>
                </a:cubicBezTo>
                <a:cubicBezTo>
                  <a:pt x="1300" y="66"/>
                  <a:pt x="1235" y="0"/>
                  <a:pt x="1154" y="0"/>
                </a:cubicBezTo>
                <a:cubicBezTo>
                  <a:pt x="146" y="0"/>
                  <a:pt x="146" y="0"/>
                  <a:pt x="146" y="0"/>
                </a:cubicBezTo>
                <a:cubicBezTo>
                  <a:pt x="65" y="0"/>
                  <a:pt x="0" y="66"/>
                  <a:pt x="0" y="147"/>
                </a:cubicBezTo>
                <a:cubicBezTo>
                  <a:pt x="0" y="227"/>
                  <a:pt x="65" y="293"/>
                  <a:pt x="146" y="293"/>
                </a:cubicBezTo>
                <a:cubicBezTo>
                  <a:pt x="1154" y="293"/>
                  <a:pt x="1154" y="293"/>
                  <a:pt x="1154" y="293"/>
                </a:cubicBezTo>
                <a:lnTo>
                  <a:pt x="1154" y="285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9801" name="副标题 2" hidden="1"/>
          <p:cNvSpPr>
            <a:spLocks noGrp="1"/>
          </p:cNvSpPr>
          <p:nvPr userDrawn="1">
            <p:ph type="subTitle" idx="1"/>
          </p:nvPr>
        </p:nvSpPr>
        <p:spPr>
          <a:xfrm>
            <a:off x="5873751" y="3019471"/>
            <a:ext cx="5646737" cy="558799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/>
          </a:p>
        </p:txBody>
      </p:sp>
      <p:sp>
        <p:nvSpPr>
          <p:cNvPr id="9802" name="标题 1" hidden="1"/>
          <p:cNvSpPr>
            <a:spLocks noGrp="1"/>
          </p:cNvSpPr>
          <p:nvPr userDrawn="1">
            <p:ph type="ctrTitle"/>
          </p:nvPr>
        </p:nvSpPr>
        <p:spPr>
          <a:xfrm>
            <a:off x="5873751" y="1814962"/>
            <a:ext cx="5646737" cy="1204509"/>
          </a:xfrm>
        </p:spPr>
        <p:txBody>
          <a:bodyPr anchor="ctr">
            <a:normAutofit/>
          </a:bodyPr>
          <a:lstStyle>
            <a:lvl1pPr algn="l">
              <a:defRPr sz="4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zh-CN" altLang="en-US"/>
          </a:p>
        </p:txBody>
      </p:sp>
      <p:sp>
        <p:nvSpPr>
          <p:cNvPr id="12" name="文本占位符 13" hidden="1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5873751" y="4645209"/>
            <a:ext cx="5646737" cy="296271"/>
          </a:xfrm>
        </p:spPr>
        <p:txBody>
          <a:bodyPr vert="horz" anchor="ctr">
            <a:noAutofit/>
          </a:bodyPr>
          <a:lstStyle>
            <a:lvl1pPr marL="0" indent="0" algn="l">
              <a:buNone/>
              <a:defRPr sz="1500" b="0">
                <a:solidFill>
                  <a:schemeClr val="accent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altLang="zh-CN"/>
              <a:t>Signature</a:t>
            </a:r>
            <a:endParaRPr lang="en-US" altLang="zh-CN"/>
          </a:p>
        </p:txBody>
      </p:sp>
      <p:sp>
        <p:nvSpPr>
          <p:cNvPr id="13" name="文本占位符 13" hidden="1"/>
          <p:cNvSpPr>
            <a:spLocks noGrp="1"/>
          </p:cNvSpPr>
          <p:nvPr userDrawn="1">
            <p:ph type="body" sz="quarter" idx="11" hasCustomPrompt="1"/>
          </p:nvPr>
        </p:nvSpPr>
        <p:spPr>
          <a:xfrm>
            <a:off x="5873751" y="5280321"/>
            <a:ext cx="5646737" cy="296271"/>
          </a:xfrm>
        </p:spPr>
        <p:txBody>
          <a:bodyPr vert="horz" anchor="ctr">
            <a:noAutofit/>
          </a:bodyPr>
          <a:lstStyle>
            <a:lvl1pPr marL="0" indent="0" algn="l">
              <a:buNone/>
              <a:defRPr sz="1500" b="0">
                <a:solidFill>
                  <a:schemeClr val="bg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altLang="zh-CN"/>
              <a:t>Date</a:t>
            </a:r>
            <a:endParaRPr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www.islide.cc</a:t>
            </a: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8" name="内容占位符 7"/>
          <p:cNvSpPr>
            <a:spLocks noGrp="1"/>
          </p:cNvSpPr>
          <p:nvPr>
            <p:ph sz="quarter" idx="13"/>
          </p:nvPr>
        </p:nvSpPr>
        <p:spPr>
          <a:xfrm>
            <a:off x="669925" y="1130299"/>
            <a:ext cx="10850563" cy="5006975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标题 1"/>
          <p:cNvSpPr>
            <a:spLocks noGrp="1"/>
          </p:cNvSpPr>
          <p:nvPr userDrawn="1">
            <p:ph type="title"/>
          </p:nvPr>
        </p:nvSpPr>
        <p:spPr>
          <a:xfrm>
            <a:off x="675698" y="2102214"/>
            <a:ext cx="5419185" cy="895350"/>
          </a:xfrm>
        </p:spPr>
        <p:txBody>
          <a:bodyPr anchor="b">
            <a:normAutofit/>
          </a:bodyPr>
          <a:lstStyle>
            <a:lvl1pPr algn="l">
              <a:defRPr sz="2400" b="1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zh-CN" altLang="en-US"/>
          </a:p>
        </p:txBody>
      </p:sp>
      <p:sp>
        <p:nvSpPr>
          <p:cNvPr id="21" name="文本占位符 2"/>
          <p:cNvSpPr>
            <a:spLocks noGrp="1"/>
          </p:cNvSpPr>
          <p:nvPr userDrawn="1">
            <p:ph type="body" idx="1"/>
          </p:nvPr>
        </p:nvSpPr>
        <p:spPr>
          <a:xfrm>
            <a:off x="676814" y="2997564"/>
            <a:ext cx="5419185" cy="1015623"/>
          </a:xfrm>
        </p:spPr>
        <p:txBody>
          <a:bodyPr anchor="t">
            <a:normAutofit/>
          </a:bodyPr>
          <a:lstStyle>
            <a:lvl1pPr marL="0" indent="0" algn="l">
              <a:buNone/>
              <a:defRPr sz="11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  <a:endParaRPr lang="en-US"/>
          </a:p>
        </p:txBody>
      </p:sp>
      <p:grpSp>
        <p:nvGrpSpPr>
          <p:cNvPr id="90" name="组合 89"/>
          <p:cNvGrpSpPr/>
          <p:nvPr userDrawn="1"/>
        </p:nvGrpSpPr>
        <p:grpSpPr>
          <a:xfrm flipH="1">
            <a:off x="8829674" y="1686612"/>
            <a:ext cx="3116264" cy="4450663"/>
            <a:chOff x="877888" y="965200"/>
            <a:chExt cx="3714751" cy="5305425"/>
          </a:xfrm>
        </p:grpSpPr>
        <p:sp>
          <p:nvSpPr>
            <p:cNvPr id="91" name="Oval 9"/>
            <p:cNvSpPr>
              <a:spLocks noChangeArrowheads="1"/>
            </p:cNvSpPr>
            <p:nvPr userDrawn="1"/>
          </p:nvSpPr>
          <p:spPr bwMode="auto">
            <a:xfrm>
              <a:off x="1366838" y="6121400"/>
              <a:ext cx="2724150" cy="149225"/>
            </a:xfrm>
            <a:prstGeom prst="ellipse">
              <a:avLst/>
            </a:prstGeom>
            <a:solidFill>
              <a:schemeClr val="accent1">
                <a:lumMod val="50000"/>
                <a:alpha val="36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2" name="Freeform 10"/>
            <p:cNvSpPr/>
            <p:nvPr userDrawn="1"/>
          </p:nvSpPr>
          <p:spPr bwMode="auto">
            <a:xfrm>
              <a:off x="1738313" y="5775325"/>
              <a:ext cx="1951038" cy="374650"/>
            </a:xfrm>
            <a:custGeom>
              <a:gdLst>
                <a:gd name="T0" fmla="*/ 1230 w 1230"/>
                <a:gd name="T1" fmla="*/ 236 h 236"/>
                <a:gd name="T2" fmla="*/ 132 w 1230"/>
                <a:gd name="T3" fmla="*/ 236 h 236"/>
                <a:gd name="T4" fmla="*/ 0 w 1230"/>
                <a:gd name="T5" fmla="*/ 125 h 236"/>
                <a:gd name="T6" fmla="*/ 0 w 1230"/>
                <a:gd name="T7" fmla="*/ 108 h 236"/>
                <a:gd name="T8" fmla="*/ 132 w 1230"/>
                <a:gd name="T9" fmla="*/ 0 h 236"/>
                <a:gd name="T10" fmla="*/ 1230 w 1230"/>
                <a:gd name="T11" fmla="*/ 0 h 236"/>
                <a:gd name="T12" fmla="*/ 1200 w 1230"/>
                <a:gd name="T13" fmla="*/ 113 h 236"/>
                <a:gd name="T14" fmla="*/ 1230 w 1230"/>
                <a:gd name="T15" fmla="*/ 236 h 2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30" h="236">
                  <a:moveTo>
                    <a:pt x="1230" y="236"/>
                  </a:moveTo>
                  <a:cubicBezTo>
                    <a:pt x="132" y="236"/>
                    <a:pt x="132" y="236"/>
                    <a:pt x="132" y="236"/>
                  </a:cubicBezTo>
                  <a:cubicBezTo>
                    <a:pt x="64" y="236"/>
                    <a:pt x="0" y="185"/>
                    <a:pt x="0" y="125"/>
                  </a:cubicBezTo>
                  <a:cubicBezTo>
                    <a:pt x="0" y="108"/>
                    <a:pt x="0" y="108"/>
                    <a:pt x="0" y="108"/>
                  </a:cubicBezTo>
                  <a:cubicBezTo>
                    <a:pt x="0" y="48"/>
                    <a:pt x="64" y="0"/>
                    <a:pt x="132" y="0"/>
                  </a:cubicBezTo>
                  <a:cubicBezTo>
                    <a:pt x="1230" y="0"/>
                    <a:pt x="1230" y="0"/>
                    <a:pt x="1230" y="0"/>
                  </a:cubicBezTo>
                  <a:cubicBezTo>
                    <a:pt x="1230" y="0"/>
                    <a:pt x="1200" y="39"/>
                    <a:pt x="1200" y="113"/>
                  </a:cubicBezTo>
                  <a:cubicBezTo>
                    <a:pt x="1200" y="197"/>
                    <a:pt x="1230" y="236"/>
                    <a:pt x="1230" y="23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3" name="Freeform 11"/>
            <p:cNvSpPr/>
            <p:nvPr userDrawn="1"/>
          </p:nvSpPr>
          <p:spPr bwMode="auto">
            <a:xfrm>
              <a:off x="2616201" y="5791200"/>
              <a:ext cx="1093788" cy="366713"/>
            </a:xfrm>
            <a:custGeom>
              <a:gdLst>
                <a:gd name="T0" fmla="*/ 690 w 690"/>
                <a:gd name="T1" fmla="*/ 231 h 231"/>
                <a:gd name="T2" fmla="*/ 0 w 690"/>
                <a:gd name="T3" fmla="*/ 231 h 231"/>
                <a:gd name="T4" fmla="*/ 0 w 690"/>
                <a:gd name="T5" fmla="*/ 0 h 231"/>
                <a:gd name="T6" fmla="*/ 690 w 690"/>
                <a:gd name="T7" fmla="*/ 0 h 231"/>
                <a:gd name="T8" fmla="*/ 659 w 690"/>
                <a:gd name="T9" fmla="*/ 110 h 231"/>
                <a:gd name="T10" fmla="*/ 690 w 690"/>
                <a:gd name="T11" fmla="*/ 231 h 2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90" h="231">
                  <a:moveTo>
                    <a:pt x="690" y="231"/>
                  </a:moveTo>
                  <a:cubicBezTo>
                    <a:pt x="0" y="231"/>
                    <a:pt x="0" y="231"/>
                    <a:pt x="0" y="23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690" y="0"/>
                    <a:pt x="690" y="0"/>
                    <a:pt x="690" y="0"/>
                  </a:cubicBezTo>
                  <a:cubicBezTo>
                    <a:pt x="690" y="0"/>
                    <a:pt x="659" y="37"/>
                    <a:pt x="659" y="110"/>
                  </a:cubicBezTo>
                  <a:cubicBezTo>
                    <a:pt x="659" y="194"/>
                    <a:pt x="690" y="231"/>
                    <a:pt x="690" y="231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4" name="Freeform 12"/>
            <p:cNvSpPr/>
            <p:nvPr userDrawn="1"/>
          </p:nvSpPr>
          <p:spPr bwMode="auto">
            <a:xfrm>
              <a:off x="1770063" y="5773738"/>
              <a:ext cx="225425" cy="381000"/>
            </a:xfrm>
            <a:custGeom>
              <a:gdLst>
                <a:gd name="T0" fmla="*/ 133 w 142"/>
                <a:gd name="T1" fmla="*/ 240 h 240"/>
                <a:gd name="T2" fmla="*/ 0 w 142"/>
                <a:gd name="T3" fmla="*/ 128 h 240"/>
                <a:gd name="T4" fmla="*/ 0 w 142"/>
                <a:gd name="T5" fmla="*/ 112 h 240"/>
                <a:gd name="T6" fmla="*/ 38 w 142"/>
                <a:gd name="T7" fmla="*/ 32 h 240"/>
                <a:gd name="T8" fmla="*/ 132 w 142"/>
                <a:gd name="T9" fmla="*/ 0 h 240"/>
                <a:gd name="T10" fmla="*/ 141 w 142"/>
                <a:gd name="T11" fmla="*/ 8 h 240"/>
                <a:gd name="T12" fmla="*/ 134 w 142"/>
                <a:gd name="T13" fmla="*/ 16 h 240"/>
                <a:gd name="T14" fmla="*/ 20 w 142"/>
                <a:gd name="T15" fmla="*/ 112 h 240"/>
                <a:gd name="T16" fmla="*/ 20 w 142"/>
                <a:gd name="T17" fmla="*/ 128 h 240"/>
                <a:gd name="T18" fmla="*/ 133 w 142"/>
                <a:gd name="T19" fmla="*/ 224 h 240"/>
                <a:gd name="T20" fmla="*/ 142 w 142"/>
                <a:gd name="T21" fmla="*/ 232 h 240"/>
                <a:gd name="T22" fmla="*/ 133 w 142"/>
                <a:gd name="T23" fmla="*/ 240 h 2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42" h="240">
                  <a:moveTo>
                    <a:pt x="133" y="240"/>
                  </a:moveTo>
                  <a:cubicBezTo>
                    <a:pt x="57" y="240"/>
                    <a:pt x="0" y="191"/>
                    <a:pt x="0" y="128"/>
                  </a:cubicBezTo>
                  <a:cubicBezTo>
                    <a:pt x="0" y="112"/>
                    <a:pt x="0" y="112"/>
                    <a:pt x="0" y="112"/>
                  </a:cubicBezTo>
                  <a:cubicBezTo>
                    <a:pt x="0" y="81"/>
                    <a:pt x="12" y="53"/>
                    <a:pt x="38" y="32"/>
                  </a:cubicBezTo>
                  <a:cubicBezTo>
                    <a:pt x="64" y="11"/>
                    <a:pt x="97" y="0"/>
                    <a:pt x="132" y="0"/>
                  </a:cubicBezTo>
                  <a:cubicBezTo>
                    <a:pt x="138" y="0"/>
                    <a:pt x="141" y="4"/>
                    <a:pt x="141" y="8"/>
                  </a:cubicBezTo>
                  <a:cubicBezTo>
                    <a:pt x="141" y="13"/>
                    <a:pt x="139" y="16"/>
                    <a:pt x="134" y="16"/>
                  </a:cubicBezTo>
                  <a:cubicBezTo>
                    <a:pt x="69" y="16"/>
                    <a:pt x="20" y="58"/>
                    <a:pt x="20" y="112"/>
                  </a:cubicBezTo>
                  <a:cubicBezTo>
                    <a:pt x="20" y="128"/>
                    <a:pt x="20" y="128"/>
                    <a:pt x="20" y="128"/>
                  </a:cubicBezTo>
                  <a:cubicBezTo>
                    <a:pt x="20" y="182"/>
                    <a:pt x="68" y="224"/>
                    <a:pt x="133" y="224"/>
                  </a:cubicBezTo>
                  <a:cubicBezTo>
                    <a:pt x="139" y="224"/>
                    <a:pt x="142" y="228"/>
                    <a:pt x="142" y="232"/>
                  </a:cubicBezTo>
                  <a:cubicBezTo>
                    <a:pt x="142" y="237"/>
                    <a:pt x="138" y="240"/>
                    <a:pt x="133" y="240"/>
                  </a:cubicBezTo>
                </a:path>
              </a:pathLst>
            </a:custGeom>
            <a:solidFill>
              <a:schemeClr val="accent4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5" name="Freeform 13"/>
            <p:cNvSpPr/>
            <p:nvPr userDrawn="1"/>
          </p:nvSpPr>
          <p:spPr bwMode="auto">
            <a:xfrm>
              <a:off x="1714501" y="5759450"/>
              <a:ext cx="2008188" cy="406400"/>
            </a:xfrm>
            <a:custGeom>
              <a:gdLst>
                <a:gd name="T0" fmla="*/ 1266 w 1266"/>
                <a:gd name="T1" fmla="*/ 256 h 256"/>
                <a:gd name="T2" fmla="*/ 144 w 1266"/>
                <a:gd name="T3" fmla="*/ 256 h 256"/>
                <a:gd name="T4" fmla="*/ 0 w 1266"/>
                <a:gd name="T5" fmla="*/ 135 h 256"/>
                <a:gd name="T6" fmla="*/ 0 w 1266"/>
                <a:gd name="T7" fmla="*/ 118 h 256"/>
                <a:gd name="T8" fmla="*/ 144 w 1266"/>
                <a:gd name="T9" fmla="*/ 0 h 256"/>
                <a:gd name="T10" fmla="*/ 1266 w 1266"/>
                <a:gd name="T11" fmla="*/ 0 h 256"/>
                <a:gd name="T12" fmla="*/ 1266 w 1266"/>
                <a:gd name="T13" fmla="*/ 25 h 256"/>
                <a:gd name="T14" fmla="*/ 144 w 1266"/>
                <a:gd name="T15" fmla="*/ 25 h 256"/>
                <a:gd name="T16" fmla="*/ 35 w 1266"/>
                <a:gd name="T17" fmla="*/ 118 h 256"/>
                <a:gd name="T18" fmla="*/ 35 w 1266"/>
                <a:gd name="T19" fmla="*/ 135 h 256"/>
                <a:gd name="T20" fmla="*/ 144 w 1266"/>
                <a:gd name="T21" fmla="*/ 231 h 256"/>
                <a:gd name="T22" fmla="*/ 1266 w 1266"/>
                <a:gd name="T23" fmla="*/ 231 h 256"/>
                <a:gd name="T24" fmla="*/ 1266 w 1266"/>
                <a:gd name="T25" fmla="*/ 256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66" h="256">
                  <a:moveTo>
                    <a:pt x="1266" y="256"/>
                  </a:moveTo>
                  <a:cubicBezTo>
                    <a:pt x="144" y="256"/>
                    <a:pt x="144" y="256"/>
                    <a:pt x="144" y="256"/>
                  </a:cubicBezTo>
                  <a:cubicBezTo>
                    <a:pt x="67" y="256"/>
                    <a:pt x="0" y="203"/>
                    <a:pt x="0" y="135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53"/>
                    <a:pt x="65" y="0"/>
                    <a:pt x="144" y="0"/>
                  </a:cubicBezTo>
                  <a:cubicBezTo>
                    <a:pt x="1266" y="0"/>
                    <a:pt x="1266" y="0"/>
                    <a:pt x="1266" y="0"/>
                  </a:cubicBezTo>
                  <a:cubicBezTo>
                    <a:pt x="1266" y="25"/>
                    <a:pt x="1266" y="25"/>
                    <a:pt x="1266" y="25"/>
                  </a:cubicBezTo>
                  <a:cubicBezTo>
                    <a:pt x="144" y="25"/>
                    <a:pt x="144" y="25"/>
                    <a:pt x="144" y="25"/>
                  </a:cubicBezTo>
                  <a:cubicBezTo>
                    <a:pt x="83" y="25"/>
                    <a:pt x="35" y="68"/>
                    <a:pt x="35" y="118"/>
                  </a:cubicBezTo>
                  <a:cubicBezTo>
                    <a:pt x="35" y="135"/>
                    <a:pt x="35" y="135"/>
                    <a:pt x="35" y="135"/>
                  </a:cubicBezTo>
                  <a:cubicBezTo>
                    <a:pt x="35" y="187"/>
                    <a:pt x="85" y="231"/>
                    <a:pt x="144" y="231"/>
                  </a:cubicBezTo>
                  <a:cubicBezTo>
                    <a:pt x="1266" y="231"/>
                    <a:pt x="1266" y="231"/>
                    <a:pt x="1266" y="231"/>
                  </a:cubicBezTo>
                  <a:lnTo>
                    <a:pt x="1266" y="256"/>
                  </a:lnTo>
                  <a:close/>
                </a:path>
              </a:pathLst>
            </a:custGeom>
            <a:solidFill>
              <a:schemeClr val="accent3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6" name="Freeform 14"/>
            <p:cNvSpPr/>
            <p:nvPr userDrawn="1"/>
          </p:nvSpPr>
          <p:spPr bwMode="auto">
            <a:xfrm>
              <a:off x="2006601" y="4370388"/>
              <a:ext cx="1289050" cy="279400"/>
            </a:xfrm>
            <a:custGeom>
              <a:gdLst>
                <a:gd name="T0" fmla="*/ 813 w 813"/>
                <a:gd name="T1" fmla="*/ 176 h 176"/>
                <a:gd name="T2" fmla="*/ 95 w 813"/>
                <a:gd name="T3" fmla="*/ 176 h 176"/>
                <a:gd name="T4" fmla="*/ 0 w 813"/>
                <a:gd name="T5" fmla="*/ 89 h 176"/>
                <a:gd name="T6" fmla="*/ 0 w 813"/>
                <a:gd name="T7" fmla="*/ 77 h 176"/>
                <a:gd name="T8" fmla="*/ 95 w 813"/>
                <a:gd name="T9" fmla="*/ 0 h 176"/>
                <a:gd name="T10" fmla="*/ 813 w 813"/>
                <a:gd name="T11" fmla="*/ 0 h 176"/>
                <a:gd name="T12" fmla="*/ 790 w 813"/>
                <a:gd name="T13" fmla="*/ 84 h 176"/>
                <a:gd name="T14" fmla="*/ 813 w 813"/>
                <a:gd name="T15" fmla="*/ 176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813" h="176">
                  <a:moveTo>
                    <a:pt x="813" y="176"/>
                  </a:moveTo>
                  <a:cubicBezTo>
                    <a:pt x="95" y="176"/>
                    <a:pt x="95" y="176"/>
                    <a:pt x="95" y="176"/>
                  </a:cubicBezTo>
                  <a:cubicBezTo>
                    <a:pt x="44" y="176"/>
                    <a:pt x="0" y="134"/>
                    <a:pt x="0" y="89"/>
                  </a:cubicBezTo>
                  <a:cubicBezTo>
                    <a:pt x="0" y="77"/>
                    <a:pt x="0" y="77"/>
                    <a:pt x="0" y="77"/>
                  </a:cubicBezTo>
                  <a:cubicBezTo>
                    <a:pt x="0" y="32"/>
                    <a:pt x="44" y="0"/>
                    <a:pt x="95" y="0"/>
                  </a:cubicBezTo>
                  <a:cubicBezTo>
                    <a:pt x="813" y="0"/>
                    <a:pt x="813" y="0"/>
                    <a:pt x="813" y="0"/>
                  </a:cubicBezTo>
                  <a:cubicBezTo>
                    <a:pt x="813" y="0"/>
                    <a:pt x="790" y="29"/>
                    <a:pt x="790" y="84"/>
                  </a:cubicBezTo>
                  <a:cubicBezTo>
                    <a:pt x="790" y="147"/>
                    <a:pt x="813" y="176"/>
                    <a:pt x="813" y="17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7" name="Freeform 15"/>
            <p:cNvSpPr/>
            <p:nvPr userDrawn="1"/>
          </p:nvSpPr>
          <p:spPr bwMode="auto">
            <a:xfrm>
              <a:off x="2401888" y="4370388"/>
              <a:ext cx="909638" cy="279400"/>
            </a:xfrm>
            <a:custGeom>
              <a:gdLst>
                <a:gd name="T0" fmla="*/ 574 w 574"/>
                <a:gd name="T1" fmla="*/ 176 h 176"/>
                <a:gd name="T2" fmla="*/ 0 w 574"/>
                <a:gd name="T3" fmla="*/ 176 h 176"/>
                <a:gd name="T4" fmla="*/ 0 w 574"/>
                <a:gd name="T5" fmla="*/ 0 h 176"/>
                <a:gd name="T6" fmla="*/ 574 w 574"/>
                <a:gd name="T7" fmla="*/ 0 h 176"/>
                <a:gd name="T8" fmla="*/ 551 w 574"/>
                <a:gd name="T9" fmla="*/ 84 h 176"/>
                <a:gd name="T10" fmla="*/ 574 w 574"/>
                <a:gd name="T11" fmla="*/ 176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" h="176">
                  <a:moveTo>
                    <a:pt x="574" y="176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574" y="0"/>
                    <a:pt x="574" y="0"/>
                    <a:pt x="574" y="0"/>
                  </a:cubicBezTo>
                  <a:cubicBezTo>
                    <a:pt x="574" y="0"/>
                    <a:pt x="551" y="29"/>
                    <a:pt x="551" y="84"/>
                  </a:cubicBezTo>
                  <a:cubicBezTo>
                    <a:pt x="551" y="147"/>
                    <a:pt x="574" y="176"/>
                    <a:pt x="574" y="176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8" name="Freeform 16"/>
            <p:cNvSpPr/>
            <p:nvPr userDrawn="1"/>
          </p:nvSpPr>
          <p:spPr bwMode="auto">
            <a:xfrm>
              <a:off x="2022476" y="4360863"/>
              <a:ext cx="169863" cy="287338"/>
            </a:xfrm>
            <a:custGeom>
              <a:gdLst>
                <a:gd name="T0" fmla="*/ 100 w 107"/>
                <a:gd name="T1" fmla="*/ 181 h 181"/>
                <a:gd name="T2" fmla="*/ 0 w 107"/>
                <a:gd name="T3" fmla="*/ 97 h 181"/>
                <a:gd name="T4" fmla="*/ 0 w 107"/>
                <a:gd name="T5" fmla="*/ 85 h 181"/>
                <a:gd name="T6" fmla="*/ 30 w 107"/>
                <a:gd name="T7" fmla="*/ 24 h 181"/>
                <a:gd name="T8" fmla="*/ 101 w 107"/>
                <a:gd name="T9" fmla="*/ 0 h 181"/>
                <a:gd name="T10" fmla="*/ 107 w 107"/>
                <a:gd name="T11" fmla="*/ 6 h 181"/>
                <a:gd name="T12" fmla="*/ 99 w 107"/>
                <a:gd name="T13" fmla="*/ 13 h 181"/>
                <a:gd name="T14" fmla="*/ 10 w 107"/>
                <a:gd name="T15" fmla="*/ 85 h 181"/>
                <a:gd name="T16" fmla="*/ 10 w 107"/>
                <a:gd name="T17" fmla="*/ 97 h 181"/>
                <a:gd name="T18" fmla="*/ 99 w 107"/>
                <a:gd name="T19" fmla="*/ 169 h 181"/>
                <a:gd name="T20" fmla="*/ 106 w 107"/>
                <a:gd name="T21" fmla="*/ 175 h 181"/>
                <a:gd name="T22" fmla="*/ 100 w 107"/>
                <a:gd name="T23" fmla="*/ 181 h 1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07" h="181">
                  <a:moveTo>
                    <a:pt x="100" y="181"/>
                  </a:moveTo>
                  <a:cubicBezTo>
                    <a:pt x="44" y="181"/>
                    <a:pt x="0" y="144"/>
                    <a:pt x="0" y="9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61"/>
                    <a:pt x="10" y="40"/>
                    <a:pt x="30" y="24"/>
                  </a:cubicBezTo>
                  <a:cubicBezTo>
                    <a:pt x="49" y="9"/>
                    <a:pt x="74" y="0"/>
                    <a:pt x="101" y="0"/>
                  </a:cubicBezTo>
                  <a:cubicBezTo>
                    <a:pt x="104" y="0"/>
                    <a:pt x="107" y="3"/>
                    <a:pt x="107" y="6"/>
                  </a:cubicBezTo>
                  <a:cubicBezTo>
                    <a:pt x="107" y="10"/>
                    <a:pt x="103" y="13"/>
                    <a:pt x="99" y="13"/>
                  </a:cubicBezTo>
                  <a:cubicBezTo>
                    <a:pt x="50" y="13"/>
                    <a:pt x="10" y="44"/>
                    <a:pt x="10" y="85"/>
                  </a:cubicBezTo>
                  <a:cubicBezTo>
                    <a:pt x="10" y="97"/>
                    <a:pt x="10" y="97"/>
                    <a:pt x="10" y="97"/>
                  </a:cubicBezTo>
                  <a:cubicBezTo>
                    <a:pt x="10" y="137"/>
                    <a:pt x="50" y="169"/>
                    <a:pt x="99" y="169"/>
                  </a:cubicBezTo>
                  <a:cubicBezTo>
                    <a:pt x="102" y="169"/>
                    <a:pt x="106" y="171"/>
                    <a:pt x="106" y="175"/>
                  </a:cubicBezTo>
                  <a:cubicBezTo>
                    <a:pt x="106" y="178"/>
                    <a:pt x="104" y="181"/>
                    <a:pt x="100" y="181"/>
                  </a:cubicBezTo>
                </a:path>
              </a:pathLst>
            </a:custGeom>
            <a:solidFill>
              <a:srgbClr val="3C618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99" name="Freeform 17"/>
            <p:cNvSpPr/>
            <p:nvPr userDrawn="1"/>
          </p:nvSpPr>
          <p:spPr bwMode="auto">
            <a:xfrm>
              <a:off x="1990726" y="4346575"/>
              <a:ext cx="1328738" cy="311150"/>
            </a:xfrm>
            <a:custGeom>
              <a:gdLst>
                <a:gd name="T0" fmla="*/ 838 w 838"/>
                <a:gd name="T1" fmla="*/ 196 h 196"/>
                <a:gd name="T2" fmla="*/ 103 w 838"/>
                <a:gd name="T3" fmla="*/ 196 h 196"/>
                <a:gd name="T4" fmla="*/ 0 w 838"/>
                <a:gd name="T5" fmla="*/ 104 h 196"/>
                <a:gd name="T6" fmla="*/ 0 w 838"/>
                <a:gd name="T7" fmla="*/ 92 h 196"/>
                <a:gd name="T8" fmla="*/ 103 w 838"/>
                <a:gd name="T9" fmla="*/ 0 h 196"/>
                <a:gd name="T10" fmla="*/ 838 w 838"/>
                <a:gd name="T11" fmla="*/ 0 h 196"/>
                <a:gd name="T12" fmla="*/ 838 w 838"/>
                <a:gd name="T13" fmla="*/ 20 h 196"/>
                <a:gd name="T14" fmla="*/ 103 w 838"/>
                <a:gd name="T15" fmla="*/ 20 h 196"/>
                <a:gd name="T16" fmla="*/ 20 w 838"/>
                <a:gd name="T17" fmla="*/ 92 h 196"/>
                <a:gd name="T18" fmla="*/ 20 w 838"/>
                <a:gd name="T19" fmla="*/ 104 h 196"/>
                <a:gd name="T20" fmla="*/ 103 w 838"/>
                <a:gd name="T21" fmla="*/ 181 h 196"/>
                <a:gd name="T22" fmla="*/ 838 w 838"/>
                <a:gd name="T23" fmla="*/ 181 h 196"/>
                <a:gd name="T24" fmla="*/ 838 w 838"/>
                <a:gd name="T25" fmla="*/ 196 h 1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38" h="196">
                  <a:moveTo>
                    <a:pt x="838" y="196"/>
                  </a:moveTo>
                  <a:cubicBezTo>
                    <a:pt x="103" y="196"/>
                    <a:pt x="103" y="196"/>
                    <a:pt x="103" y="196"/>
                  </a:cubicBezTo>
                  <a:cubicBezTo>
                    <a:pt x="45" y="196"/>
                    <a:pt x="0" y="155"/>
                    <a:pt x="0" y="104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42"/>
                    <a:pt x="44" y="0"/>
                    <a:pt x="103" y="0"/>
                  </a:cubicBezTo>
                  <a:cubicBezTo>
                    <a:pt x="838" y="0"/>
                    <a:pt x="838" y="0"/>
                    <a:pt x="838" y="0"/>
                  </a:cubicBezTo>
                  <a:cubicBezTo>
                    <a:pt x="838" y="20"/>
                    <a:pt x="838" y="20"/>
                    <a:pt x="838" y="20"/>
                  </a:cubicBezTo>
                  <a:cubicBezTo>
                    <a:pt x="103" y="20"/>
                    <a:pt x="103" y="20"/>
                    <a:pt x="103" y="20"/>
                  </a:cubicBezTo>
                  <a:cubicBezTo>
                    <a:pt x="57" y="20"/>
                    <a:pt x="20" y="54"/>
                    <a:pt x="20" y="92"/>
                  </a:cubicBezTo>
                  <a:cubicBezTo>
                    <a:pt x="20" y="104"/>
                    <a:pt x="20" y="104"/>
                    <a:pt x="20" y="104"/>
                  </a:cubicBezTo>
                  <a:cubicBezTo>
                    <a:pt x="20" y="143"/>
                    <a:pt x="59" y="181"/>
                    <a:pt x="103" y="181"/>
                  </a:cubicBezTo>
                  <a:cubicBezTo>
                    <a:pt x="838" y="181"/>
                    <a:pt x="838" y="181"/>
                    <a:pt x="838" y="181"/>
                  </a:cubicBezTo>
                  <a:lnTo>
                    <a:pt x="838" y="196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0" name="Freeform 18"/>
            <p:cNvSpPr/>
            <p:nvPr userDrawn="1"/>
          </p:nvSpPr>
          <p:spPr bwMode="auto">
            <a:xfrm>
              <a:off x="1841501" y="4873625"/>
              <a:ext cx="1906588" cy="295275"/>
            </a:xfrm>
            <a:custGeom>
              <a:gdLst>
                <a:gd name="T0" fmla="*/ 1202 w 1202"/>
                <a:gd name="T1" fmla="*/ 186 h 186"/>
                <a:gd name="T2" fmla="*/ 91 w 1202"/>
                <a:gd name="T3" fmla="*/ 186 h 186"/>
                <a:gd name="T4" fmla="*/ 0 w 1202"/>
                <a:gd name="T5" fmla="*/ 97 h 186"/>
                <a:gd name="T6" fmla="*/ 0 w 1202"/>
                <a:gd name="T7" fmla="*/ 84 h 186"/>
                <a:gd name="T8" fmla="*/ 91 w 1202"/>
                <a:gd name="T9" fmla="*/ 0 h 186"/>
                <a:gd name="T10" fmla="*/ 1202 w 1202"/>
                <a:gd name="T11" fmla="*/ 0 h 186"/>
                <a:gd name="T12" fmla="*/ 1178 w 1202"/>
                <a:gd name="T13" fmla="*/ 89 h 186"/>
                <a:gd name="T14" fmla="*/ 1202 w 1202"/>
                <a:gd name="T15" fmla="*/ 186 h 1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02" h="186">
                  <a:moveTo>
                    <a:pt x="1202" y="186"/>
                  </a:moveTo>
                  <a:cubicBezTo>
                    <a:pt x="91" y="186"/>
                    <a:pt x="91" y="186"/>
                    <a:pt x="91" y="186"/>
                  </a:cubicBezTo>
                  <a:cubicBezTo>
                    <a:pt x="38" y="186"/>
                    <a:pt x="0" y="143"/>
                    <a:pt x="0" y="97"/>
                  </a:cubicBezTo>
                  <a:cubicBezTo>
                    <a:pt x="0" y="84"/>
                    <a:pt x="0" y="84"/>
                    <a:pt x="0" y="84"/>
                  </a:cubicBezTo>
                  <a:cubicBezTo>
                    <a:pt x="0" y="38"/>
                    <a:pt x="38" y="0"/>
                    <a:pt x="91" y="0"/>
                  </a:cubicBezTo>
                  <a:cubicBezTo>
                    <a:pt x="1202" y="0"/>
                    <a:pt x="1202" y="0"/>
                    <a:pt x="1202" y="0"/>
                  </a:cubicBezTo>
                  <a:cubicBezTo>
                    <a:pt x="1202" y="0"/>
                    <a:pt x="1178" y="32"/>
                    <a:pt x="1178" y="89"/>
                  </a:cubicBezTo>
                  <a:cubicBezTo>
                    <a:pt x="1178" y="154"/>
                    <a:pt x="1202" y="186"/>
                    <a:pt x="1202" y="18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1" name="Freeform 19"/>
            <p:cNvSpPr/>
            <p:nvPr userDrawn="1"/>
          </p:nvSpPr>
          <p:spPr bwMode="auto">
            <a:xfrm>
              <a:off x="2460626" y="4879975"/>
              <a:ext cx="1287463" cy="284163"/>
            </a:xfrm>
            <a:custGeom>
              <a:gdLst>
                <a:gd name="T0" fmla="*/ 812 w 812"/>
                <a:gd name="T1" fmla="*/ 0 h 179"/>
                <a:gd name="T2" fmla="*/ 0 w 812"/>
                <a:gd name="T3" fmla="*/ 0 h 179"/>
                <a:gd name="T4" fmla="*/ 0 w 812"/>
                <a:gd name="T5" fmla="*/ 179 h 179"/>
                <a:gd name="T6" fmla="*/ 812 w 812"/>
                <a:gd name="T7" fmla="*/ 179 h 179"/>
                <a:gd name="T8" fmla="*/ 788 w 812"/>
                <a:gd name="T9" fmla="*/ 85 h 179"/>
                <a:gd name="T10" fmla="*/ 812 w 812"/>
                <a:gd name="T11" fmla="*/ 0 h 17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12" h="179">
                  <a:moveTo>
                    <a:pt x="812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79"/>
                    <a:pt x="0" y="179"/>
                    <a:pt x="0" y="179"/>
                  </a:cubicBezTo>
                  <a:cubicBezTo>
                    <a:pt x="812" y="179"/>
                    <a:pt x="812" y="179"/>
                    <a:pt x="812" y="179"/>
                  </a:cubicBezTo>
                  <a:cubicBezTo>
                    <a:pt x="812" y="179"/>
                    <a:pt x="788" y="151"/>
                    <a:pt x="788" y="85"/>
                  </a:cubicBezTo>
                  <a:cubicBezTo>
                    <a:pt x="788" y="29"/>
                    <a:pt x="812" y="0"/>
                    <a:pt x="812" y="0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2" name="Freeform 20"/>
            <p:cNvSpPr/>
            <p:nvPr userDrawn="1"/>
          </p:nvSpPr>
          <p:spPr bwMode="auto">
            <a:xfrm>
              <a:off x="1849438" y="4867275"/>
              <a:ext cx="174625" cy="311150"/>
            </a:xfrm>
            <a:custGeom>
              <a:gdLst>
                <a:gd name="T0" fmla="*/ 99 w 110"/>
                <a:gd name="T1" fmla="*/ 196 h 196"/>
                <a:gd name="T2" fmla="*/ 0 w 110"/>
                <a:gd name="T3" fmla="*/ 103 h 196"/>
                <a:gd name="T4" fmla="*/ 0 w 110"/>
                <a:gd name="T5" fmla="*/ 90 h 196"/>
                <a:gd name="T6" fmla="*/ 102 w 110"/>
                <a:gd name="T7" fmla="*/ 0 h 196"/>
                <a:gd name="T8" fmla="*/ 110 w 110"/>
                <a:gd name="T9" fmla="*/ 8 h 196"/>
                <a:gd name="T10" fmla="*/ 99 w 110"/>
                <a:gd name="T11" fmla="*/ 16 h 196"/>
                <a:gd name="T12" fmla="*/ 9 w 110"/>
                <a:gd name="T13" fmla="*/ 90 h 196"/>
                <a:gd name="T14" fmla="*/ 9 w 110"/>
                <a:gd name="T15" fmla="*/ 103 h 196"/>
                <a:gd name="T16" fmla="*/ 95 w 110"/>
                <a:gd name="T17" fmla="*/ 180 h 196"/>
                <a:gd name="T18" fmla="*/ 106 w 110"/>
                <a:gd name="T19" fmla="*/ 188 h 196"/>
                <a:gd name="T20" fmla="*/ 99 w 110"/>
                <a:gd name="T21" fmla="*/ 196 h 1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0" h="196">
                  <a:moveTo>
                    <a:pt x="99" y="196"/>
                  </a:moveTo>
                  <a:cubicBezTo>
                    <a:pt x="43" y="196"/>
                    <a:pt x="0" y="155"/>
                    <a:pt x="0" y="103"/>
                  </a:cubicBezTo>
                  <a:cubicBezTo>
                    <a:pt x="0" y="90"/>
                    <a:pt x="0" y="90"/>
                    <a:pt x="0" y="90"/>
                  </a:cubicBezTo>
                  <a:cubicBezTo>
                    <a:pt x="0" y="40"/>
                    <a:pt x="44" y="0"/>
                    <a:pt x="102" y="0"/>
                  </a:cubicBezTo>
                  <a:cubicBezTo>
                    <a:pt x="107" y="0"/>
                    <a:pt x="110" y="3"/>
                    <a:pt x="110" y="8"/>
                  </a:cubicBezTo>
                  <a:cubicBezTo>
                    <a:pt x="110" y="12"/>
                    <a:pt x="104" y="16"/>
                    <a:pt x="99" y="16"/>
                  </a:cubicBezTo>
                  <a:cubicBezTo>
                    <a:pt x="51" y="16"/>
                    <a:pt x="9" y="49"/>
                    <a:pt x="9" y="90"/>
                  </a:cubicBezTo>
                  <a:cubicBezTo>
                    <a:pt x="9" y="103"/>
                    <a:pt x="9" y="103"/>
                    <a:pt x="9" y="103"/>
                  </a:cubicBezTo>
                  <a:cubicBezTo>
                    <a:pt x="9" y="146"/>
                    <a:pt x="48" y="180"/>
                    <a:pt x="95" y="180"/>
                  </a:cubicBezTo>
                  <a:cubicBezTo>
                    <a:pt x="100" y="180"/>
                    <a:pt x="106" y="184"/>
                    <a:pt x="106" y="188"/>
                  </a:cubicBezTo>
                  <a:cubicBezTo>
                    <a:pt x="106" y="193"/>
                    <a:pt x="104" y="196"/>
                    <a:pt x="99" y="196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3" name="Freeform 21"/>
            <p:cNvSpPr/>
            <p:nvPr userDrawn="1"/>
          </p:nvSpPr>
          <p:spPr bwMode="auto">
            <a:xfrm>
              <a:off x="1809751" y="4865688"/>
              <a:ext cx="1976438" cy="319088"/>
            </a:xfrm>
            <a:custGeom>
              <a:gdLst>
                <a:gd name="T0" fmla="*/ 1246 w 1246"/>
                <a:gd name="T1" fmla="*/ 201 h 201"/>
                <a:gd name="T2" fmla="*/ 108 w 1246"/>
                <a:gd name="T3" fmla="*/ 201 h 201"/>
                <a:gd name="T4" fmla="*/ 0 w 1246"/>
                <a:gd name="T5" fmla="*/ 102 h 201"/>
                <a:gd name="T6" fmla="*/ 0 w 1246"/>
                <a:gd name="T7" fmla="*/ 89 h 201"/>
                <a:gd name="T8" fmla="*/ 108 w 1246"/>
                <a:gd name="T9" fmla="*/ 0 h 201"/>
                <a:gd name="T10" fmla="*/ 1246 w 1246"/>
                <a:gd name="T11" fmla="*/ 0 h 201"/>
                <a:gd name="T12" fmla="*/ 1246 w 1246"/>
                <a:gd name="T13" fmla="*/ 20 h 201"/>
                <a:gd name="T14" fmla="*/ 108 w 1246"/>
                <a:gd name="T15" fmla="*/ 20 h 201"/>
                <a:gd name="T16" fmla="*/ 25 w 1246"/>
                <a:gd name="T17" fmla="*/ 89 h 201"/>
                <a:gd name="T18" fmla="*/ 25 w 1246"/>
                <a:gd name="T19" fmla="*/ 102 h 201"/>
                <a:gd name="T20" fmla="*/ 108 w 1246"/>
                <a:gd name="T21" fmla="*/ 186 h 201"/>
                <a:gd name="T22" fmla="*/ 1246 w 1246"/>
                <a:gd name="T23" fmla="*/ 186 h 201"/>
                <a:gd name="T24" fmla="*/ 1246 w 1246"/>
                <a:gd name="T25" fmla="*/ 201 h 20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46" h="201">
                  <a:moveTo>
                    <a:pt x="1246" y="201"/>
                  </a:moveTo>
                  <a:cubicBezTo>
                    <a:pt x="108" y="201"/>
                    <a:pt x="108" y="201"/>
                    <a:pt x="108" y="201"/>
                  </a:cubicBezTo>
                  <a:cubicBezTo>
                    <a:pt x="51" y="201"/>
                    <a:pt x="0" y="154"/>
                    <a:pt x="0" y="102"/>
                  </a:cubicBezTo>
                  <a:cubicBezTo>
                    <a:pt x="0" y="89"/>
                    <a:pt x="0" y="89"/>
                    <a:pt x="0" y="89"/>
                  </a:cubicBezTo>
                  <a:cubicBezTo>
                    <a:pt x="0" y="39"/>
                    <a:pt x="48" y="0"/>
                    <a:pt x="108" y="0"/>
                  </a:cubicBezTo>
                  <a:cubicBezTo>
                    <a:pt x="1246" y="0"/>
                    <a:pt x="1246" y="0"/>
                    <a:pt x="1246" y="0"/>
                  </a:cubicBezTo>
                  <a:cubicBezTo>
                    <a:pt x="1246" y="20"/>
                    <a:pt x="1246" y="20"/>
                    <a:pt x="1246" y="20"/>
                  </a:cubicBezTo>
                  <a:cubicBezTo>
                    <a:pt x="108" y="20"/>
                    <a:pt x="108" y="20"/>
                    <a:pt x="108" y="20"/>
                  </a:cubicBezTo>
                  <a:cubicBezTo>
                    <a:pt x="73" y="20"/>
                    <a:pt x="25" y="63"/>
                    <a:pt x="25" y="89"/>
                  </a:cubicBezTo>
                  <a:cubicBezTo>
                    <a:pt x="25" y="102"/>
                    <a:pt x="25" y="102"/>
                    <a:pt x="25" y="102"/>
                  </a:cubicBezTo>
                  <a:cubicBezTo>
                    <a:pt x="25" y="144"/>
                    <a:pt x="62" y="186"/>
                    <a:pt x="108" y="186"/>
                  </a:cubicBezTo>
                  <a:cubicBezTo>
                    <a:pt x="1246" y="186"/>
                    <a:pt x="1246" y="186"/>
                    <a:pt x="1246" y="186"/>
                  </a:cubicBezTo>
                  <a:lnTo>
                    <a:pt x="1246" y="20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4" name="Freeform 22"/>
            <p:cNvSpPr/>
            <p:nvPr userDrawn="1"/>
          </p:nvSpPr>
          <p:spPr bwMode="auto">
            <a:xfrm>
              <a:off x="2058988" y="5487988"/>
              <a:ext cx="596900" cy="255588"/>
            </a:xfrm>
            <a:custGeom>
              <a:gdLst>
                <a:gd name="T0" fmla="*/ 0 w 376"/>
                <a:gd name="T1" fmla="*/ 161 h 161"/>
                <a:gd name="T2" fmla="*/ 294 w 376"/>
                <a:gd name="T3" fmla="*/ 161 h 161"/>
                <a:gd name="T4" fmla="*/ 376 w 376"/>
                <a:gd name="T5" fmla="*/ 83 h 161"/>
                <a:gd name="T6" fmla="*/ 376 w 376"/>
                <a:gd name="T7" fmla="*/ 72 h 161"/>
                <a:gd name="T8" fmla="*/ 294 w 376"/>
                <a:gd name="T9" fmla="*/ 0 h 161"/>
                <a:gd name="T10" fmla="*/ 0 w 376"/>
                <a:gd name="T11" fmla="*/ 0 h 161"/>
                <a:gd name="T12" fmla="*/ 21 w 376"/>
                <a:gd name="T13" fmla="*/ 77 h 161"/>
                <a:gd name="T14" fmla="*/ 0 w 376"/>
                <a:gd name="T15" fmla="*/ 161 h 1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76" h="161">
                  <a:moveTo>
                    <a:pt x="0" y="161"/>
                  </a:moveTo>
                  <a:cubicBezTo>
                    <a:pt x="294" y="161"/>
                    <a:pt x="294" y="161"/>
                    <a:pt x="294" y="161"/>
                  </a:cubicBezTo>
                  <a:cubicBezTo>
                    <a:pt x="342" y="161"/>
                    <a:pt x="376" y="125"/>
                    <a:pt x="376" y="83"/>
                  </a:cubicBezTo>
                  <a:cubicBezTo>
                    <a:pt x="376" y="72"/>
                    <a:pt x="376" y="72"/>
                    <a:pt x="376" y="72"/>
                  </a:cubicBezTo>
                  <a:cubicBezTo>
                    <a:pt x="376" y="30"/>
                    <a:pt x="342" y="0"/>
                    <a:pt x="294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1" y="26"/>
                    <a:pt x="21" y="77"/>
                  </a:cubicBezTo>
                  <a:cubicBezTo>
                    <a:pt x="21" y="135"/>
                    <a:pt x="0" y="161"/>
                    <a:pt x="0" y="161"/>
                  </a:cubicBezTo>
                </a:path>
              </a:pathLst>
            </a:custGeom>
            <a:solidFill>
              <a:srgbClr val="FBFCF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5" name="Freeform 23"/>
            <p:cNvSpPr/>
            <p:nvPr userDrawn="1"/>
          </p:nvSpPr>
          <p:spPr bwMode="auto">
            <a:xfrm>
              <a:off x="2517776" y="5473700"/>
              <a:ext cx="98425" cy="274638"/>
            </a:xfrm>
            <a:custGeom>
              <a:gdLst>
                <a:gd name="T0" fmla="*/ 7 w 62"/>
                <a:gd name="T1" fmla="*/ 173 h 173"/>
                <a:gd name="T2" fmla="*/ 2 w 62"/>
                <a:gd name="T3" fmla="*/ 170 h 173"/>
                <a:gd name="T4" fmla="*/ 4 w 62"/>
                <a:gd name="T5" fmla="*/ 162 h 173"/>
                <a:gd name="T6" fmla="*/ 48 w 62"/>
                <a:gd name="T7" fmla="*/ 83 h 173"/>
                <a:gd name="T8" fmla="*/ 4 w 62"/>
                <a:gd name="T9" fmla="*/ 11 h 173"/>
                <a:gd name="T10" fmla="*/ 2 w 62"/>
                <a:gd name="T11" fmla="*/ 3 h 173"/>
                <a:gd name="T12" fmla="*/ 11 w 62"/>
                <a:gd name="T13" fmla="*/ 1 h 173"/>
                <a:gd name="T14" fmla="*/ 62 w 62"/>
                <a:gd name="T15" fmla="*/ 83 h 173"/>
                <a:gd name="T16" fmla="*/ 11 w 62"/>
                <a:gd name="T17" fmla="*/ 172 h 173"/>
                <a:gd name="T18" fmla="*/ 7 w 62"/>
                <a:gd name="T19" fmla="*/ 173 h 1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2" h="173">
                  <a:moveTo>
                    <a:pt x="7" y="173"/>
                  </a:moveTo>
                  <a:cubicBezTo>
                    <a:pt x="5" y="173"/>
                    <a:pt x="3" y="172"/>
                    <a:pt x="2" y="170"/>
                  </a:cubicBezTo>
                  <a:cubicBezTo>
                    <a:pt x="0" y="168"/>
                    <a:pt x="1" y="164"/>
                    <a:pt x="4" y="162"/>
                  </a:cubicBezTo>
                  <a:cubicBezTo>
                    <a:pt x="19" y="154"/>
                    <a:pt x="48" y="158"/>
                    <a:pt x="48" y="83"/>
                  </a:cubicBezTo>
                  <a:cubicBezTo>
                    <a:pt x="48" y="36"/>
                    <a:pt x="4" y="11"/>
                    <a:pt x="4" y="11"/>
                  </a:cubicBezTo>
                  <a:cubicBezTo>
                    <a:pt x="1" y="9"/>
                    <a:pt x="0" y="6"/>
                    <a:pt x="2" y="3"/>
                  </a:cubicBezTo>
                  <a:cubicBezTo>
                    <a:pt x="4" y="0"/>
                    <a:pt x="8" y="0"/>
                    <a:pt x="11" y="1"/>
                  </a:cubicBezTo>
                  <a:cubicBezTo>
                    <a:pt x="13" y="2"/>
                    <a:pt x="62" y="30"/>
                    <a:pt x="62" y="83"/>
                  </a:cubicBezTo>
                  <a:cubicBezTo>
                    <a:pt x="62" y="144"/>
                    <a:pt x="13" y="171"/>
                    <a:pt x="11" y="172"/>
                  </a:cubicBezTo>
                  <a:cubicBezTo>
                    <a:pt x="10" y="173"/>
                    <a:pt x="8" y="173"/>
                    <a:pt x="7" y="173"/>
                  </a:cubicBezTo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6" name="Freeform 24"/>
            <p:cNvSpPr/>
            <p:nvPr userDrawn="1"/>
          </p:nvSpPr>
          <p:spPr bwMode="auto">
            <a:xfrm>
              <a:off x="2030413" y="5480050"/>
              <a:ext cx="1382713" cy="279400"/>
            </a:xfrm>
            <a:custGeom>
              <a:gdLst>
                <a:gd name="T0" fmla="*/ 778 w 872"/>
                <a:gd name="T1" fmla="*/ 0 h 176"/>
                <a:gd name="T2" fmla="*/ 0 w 872"/>
                <a:gd name="T3" fmla="*/ 0 h 176"/>
                <a:gd name="T4" fmla="*/ 0 w 872"/>
                <a:gd name="T5" fmla="*/ 10 h 176"/>
                <a:gd name="T6" fmla="*/ 336 w 872"/>
                <a:gd name="T7" fmla="*/ 10 h 176"/>
                <a:gd name="T8" fmla="*/ 367 w 872"/>
                <a:gd name="T9" fmla="*/ 77 h 176"/>
                <a:gd name="T10" fmla="*/ 330 w 872"/>
                <a:gd name="T11" fmla="*/ 156 h 176"/>
                <a:gd name="T12" fmla="*/ 0 w 872"/>
                <a:gd name="T13" fmla="*/ 156 h 176"/>
                <a:gd name="T14" fmla="*/ 0 w 872"/>
                <a:gd name="T15" fmla="*/ 176 h 176"/>
                <a:gd name="T16" fmla="*/ 778 w 872"/>
                <a:gd name="T17" fmla="*/ 176 h 176"/>
                <a:gd name="T18" fmla="*/ 872 w 872"/>
                <a:gd name="T19" fmla="*/ 86 h 176"/>
                <a:gd name="T20" fmla="*/ 872 w 872"/>
                <a:gd name="T21" fmla="*/ 75 h 176"/>
                <a:gd name="T22" fmla="*/ 778 w 872"/>
                <a:gd name="T23" fmla="*/ 0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72" h="176">
                  <a:moveTo>
                    <a:pt x="778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336" y="10"/>
                    <a:pt x="336" y="10"/>
                    <a:pt x="336" y="10"/>
                  </a:cubicBezTo>
                  <a:cubicBezTo>
                    <a:pt x="349" y="25"/>
                    <a:pt x="367" y="46"/>
                    <a:pt x="367" y="77"/>
                  </a:cubicBezTo>
                  <a:cubicBezTo>
                    <a:pt x="367" y="118"/>
                    <a:pt x="344" y="146"/>
                    <a:pt x="330" y="156"/>
                  </a:cubicBezTo>
                  <a:cubicBezTo>
                    <a:pt x="0" y="156"/>
                    <a:pt x="0" y="156"/>
                    <a:pt x="0" y="156"/>
                  </a:cubicBezTo>
                  <a:cubicBezTo>
                    <a:pt x="0" y="176"/>
                    <a:pt x="0" y="176"/>
                    <a:pt x="0" y="176"/>
                  </a:cubicBezTo>
                  <a:cubicBezTo>
                    <a:pt x="778" y="176"/>
                    <a:pt x="778" y="176"/>
                    <a:pt x="778" y="176"/>
                  </a:cubicBezTo>
                  <a:cubicBezTo>
                    <a:pt x="829" y="176"/>
                    <a:pt x="872" y="144"/>
                    <a:pt x="872" y="86"/>
                  </a:cubicBezTo>
                  <a:cubicBezTo>
                    <a:pt x="872" y="75"/>
                    <a:pt x="872" y="75"/>
                    <a:pt x="872" y="75"/>
                  </a:cubicBezTo>
                  <a:cubicBezTo>
                    <a:pt x="872" y="29"/>
                    <a:pt x="832" y="0"/>
                    <a:pt x="778" y="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7" name="Freeform 25"/>
            <p:cNvSpPr/>
            <p:nvPr userDrawn="1"/>
          </p:nvSpPr>
          <p:spPr bwMode="auto">
            <a:xfrm>
              <a:off x="2752726" y="5480050"/>
              <a:ext cx="120650" cy="279400"/>
            </a:xfrm>
            <a:custGeom>
              <a:gdLst>
                <a:gd name="T0" fmla="*/ 76 w 76"/>
                <a:gd name="T1" fmla="*/ 89 h 176"/>
                <a:gd name="T2" fmla="*/ 50 w 76"/>
                <a:gd name="T3" fmla="*/ 0 h 176"/>
                <a:gd name="T4" fmla="*/ 0 w 76"/>
                <a:gd name="T5" fmla="*/ 0 h 176"/>
                <a:gd name="T6" fmla="*/ 26 w 76"/>
                <a:gd name="T7" fmla="*/ 89 h 176"/>
                <a:gd name="T8" fmla="*/ 0 w 76"/>
                <a:gd name="T9" fmla="*/ 176 h 176"/>
                <a:gd name="T10" fmla="*/ 50 w 76"/>
                <a:gd name="T11" fmla="*/ 176 h 176"/>
                <a:gd name="T12" fmla="*/ 76 w 76"/>
                <a:gd name="T13" fmla="*/ 89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6" h="176">
                  <a:moveTo>
                    <a:pt x="76" y="89"/>
                  </a:moveTo>
                  <a:cubicBezTo>
                    <a:pt x="76" y="38"/>
                    <a:pt x="50" y="0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6" y="38"/>
                    <a:pt x="26" y="89"/>
                  </a:cubicBezTo>
                  <a:cubicBezTo>
                    <a:pt x="26" y="147"/>
                    <a:pt x="0" y="176"/>
                    <a:pt x="0" y="176"/>
                  </a:cubicBezTo>
                  <a:cubicBezTo>
                    <a:pt x="50" y="176"/>
                    <a:pt x="50" y="176"/>
                    <a:pt x="50" y="176"/>
                  </a:cubicBezTo>
                  <a:cubicBezTo>
                    <a:pt x="50" y="176"/>
                    <a:pt x="76" y="147"/>
                    <a:pt x="76" y="8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8" name="Freeform 26"/>
            <p:cNvSpPr/>
            <p:nvPr userDrawn="1"/>
          </p:nvSpPr>
          <p:spPr bwMode="auto">
            <a:xfrm>
              <a:off x="3128963" y="5480050"/>
              <a:ext cx="122238" cy="279400"/>
            </a:xfrm>
            <a:custGeom>
              <a:gdLst>
                <a:gd name="T0" fmla="*/ 77 w 77"/>
                <a:gd name="T1" fmla="*/ 89 h 176"/>
                <a:gd name="T2" fmla="*/ 50 w 77"/>
                <a:gd name="T3" fmla="*/ 0 h 176"/>
                <a:gd name="T4" fmla="*/ 0 w 77"/>
                <a:gd name="T5" fmla="*/ 0 h 176"/>
                <a:gd name="T6" fmla="*/ 26 w 77"/>
                <a:gd name="T7" fmla="*/ 89 h 176"/>
                <a:gd name="T8" fmla="*/ 0 w 77"/>
                <a:gd name="T9" fmla="*/ 176 h 176"/>
                <a:gd name="T10" fmla="*/ 50 w 77"/>
                <a:gd name="T11" fmla="*/ 176 h 176"/>
                <a:gd name="T12" fmla="*/ 77 w 77"/>
                <a:gd name="T13" fmla="*/ 89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7" h="176">
                  <a:moveTo>
                    <a:pt x="77" y="89"/>
                  </a:moveTo>
                  <a:cubicBezTo>
                    <a:pt x="77" y="38"/>
                    <a:pt x="50" y="0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6" y="38"/>
                    <a:pt x="26" y="89"/>
                  </a:cubicBezTo>
                  <a:cubicBezTo>
                    <a:pt x="26" y="147"/>
                    <a:pt x="0" y="176"/>
                    <a:pt x="0" y="176"/>
                  </a:cubicBezTo>
                  <a:cubicBezTo>
                    <a:pt x="50" y="176"/>
                    <a:pt x="50" y="176"/>
                    <a:pt x="50" y="176"/>
                  </a:cubicBezTo>
                  <a:cubicBezTo>
                    <a:pt x="50" y="176"/>
                    <a:pt x="77" y="147"/>
                    <a:pt x="77" y="8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9" name="Freeform 27"/>
            <p:cNvSpPr/>
            <p:nvPr userDrawn="1"/>
          </p:nvSpPr>
          <p:spPr bwMode="auto">
            <a:xfrm>
              <a:off x="2663826" y="3979863"/>
              <a:ext cx="573088" cy="174625"/>
            </a:xfrm>
            <a:custGeom>
              <a:gdLst>
                <a:gd name="T0" fmla="*/ 362 w 362"/>
                <a:gd name="T1" fmla="*/ 110 h 110"/>
                <a:gd name="T2" fmla="*/ 63 w 362"/>
                <a:gd name="T3" fmla="*/ 110 h 110"/>
                <a:gd name="T4" fmla="*/ 0 w 362"/>
                <a:gd name="T5" fmla="*/ 56 h 110"/>
                <a:gd name="T6" fmla="*/ 0 w 362"/>
                <a:gd name="T7" fmla="*/ 49 h 110"/>
                <a:gd name="T8" fmla="*/ 63 w 362"/>
                <a:gd name="T9" fmla="*/ 0 h 110"/>
                <a:gd name="T10" fmla="*/ 362 w 362"/>
                <a:gd name="T11" fmla="*/ 0 h 110"/>
                <a:gd name="T12" fmla="*/ 347 w 362"/>
                <a:gd name="T13" fmla="*/ 53 h 110"/>
                <a:gd name="T14" fmla="*/ 362 w 362"/>
                <a:gd name="T15" fmla="*/ 110 h 11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62" h="110">
                  <a:moveTo>
                    <a:pt x="362" y="110"/>
                  </a:moveTo>
                  <a:cubicBezTo>
                    <a:pt x="63" y="110"/>
                    <a:pt x="63" y="110"/>
                    <a:pt x="63" y="110"/>
                  </a:cubicBezTo>
                  <a:cubicBezTo>
                    <a:pt x="31" y="110"/>
                    <a:pt x="0" y="84"/>
                    <a:pt x="0" y="56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21"/>
                    <a:pt x="31" y="0"/>
                    <a:pt x="63" y="0"/>
                  </a:cubicBezTo>
                  <a:cubicBezTo>
                    <a:pt x="362" y="0"/>
                    <a:pt x="362" y="0"/>
                    <a:pt x="362" y="0"/>
                  </a:cubicBezTo>
                  <a:cubicBezTo>
                    <a:pt x="362" y="0"/>
                    <a:pt x="347" y="18"/>
                    <a:pt x="347" y="53"/>
                  </a:cubicBezTo>
                  <a:cubicBezTo>
                    <a:pt x="347" y="92"/>
                    <a:pt x="362" y="110"/>
                    <a:pt x="362" y="110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0" name="Freeform 28"/>
            <p:cNvSpPr/>
            <p:nvPr userDrawn="1"/>
          </p:nvSpPr>
          <p:spPr bwMode="auto">
            <a:xfrm>
              <a:off x="2173288" y="3979863"/>
              <a:ext cx="582613" cy="166688"/>
            </a:xfrm>
            <a:custGeom>
              <a:gdLst>
                <a:gd name="T0" fmla="*/ 367 w 367"/>
                <a:gd name="T1" fmla="*/ 105 h 105"/>
                <a:gd name="T2" fmla="*/ 59 w 367"/>
                <a:gd name="T3" fmla="*/ 105 h 105"/>
                <a:gd name="T4" fmla="*/ 0 w 367"/>
                <a:gd name="T5" fmla="*/ 55 h 105"/>
                <a:gd name="T6" fmla="*/ 0 w 367"/>
                <a:gd name="T7" fmla="*/ 47 h 105"/>
                <a:gd name="T8" fmla="*/ 59 w 367"/>
                <a:gd name="T9" fmla="*/ 0 h 105"/>
                <a:gd name="T10" fmla="*/ 367 w 367"/>
                <a:gd name="T11" fmla="*/ 0 h 105"/>
                <a:gd name="T12" fmla="*/ 335 w 367"/>
                <a:gd name="T13" fmla="*/ 50 h 105"/>
                <a:gd name="T14" fmla="*/ 367 w 367"/>
                <a:gd name="T15" fmla="*/ 105 h 1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67" h="105">
                  <a:moveTo>
                    <a:pt x="367" y="105"/>
                  </a:moveTo>
                  <a:cubicBezTo>
                    <a:pt x="59" y="105"/>
                    <a:pt x="59" y="105"/>
                    <a:pt x="59" y="105"/>
                  </a:cubicBezTo>
                  <a:cubicBezTo>
                    <a:pt x="27" y="105"/>
                    <a:pt x="0" y="83"/>
                    <a:pt x="0" y="55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19"/>
                    <a:pt x="27" y="0"/>
                    <a:pt x="59" y="0"/>
                  </a:cubicBezTo>
                  <a:cubicBezTo>
                    <a:pt x="367" y="0"/>
                    <a:pt x="367" y="0"/>
                    <a:pt x="367" y="0"/>
                  </a:cubicBezTo>
                  <a:cubicBezTo>
                    <a:pt x="367" y="0"/>
                    <a:pt x="335" y="16"/>
                    <a:pt x="335" y="50"/>
                  </a:cubicBezTo>
                  <a:cubicBezTo>
                    <a:pt x="335" y="89"/>
                    <a:pt x="367" y="105"/>
                    <a:pt x="367" y="105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1" name="Freeform 29"/>
            <p:cNvSpPr/>
            <p:nvPr userDrawn="1"/>
          </p:nvSpPr>
          <p:spPr bwMode="auto">
            <a:xfrm>
              <a:off x="2703513" y="3971925"/>
              <a:ext cx="66675" cy="184150"/>
            </a:xfrm>
            <a:custGeom>
              <a:gdLst>
                <a:gd name="T0" fmla="*/ 37 w 42"/>
                <a:gd name="T1" fmla="*/ 116 h 116"/>
                <a:gd name="T2" fmla="*/ 41 w 42"/>
                <a:gd name="T3" fmla="*/ 114 h 116"/>
                <a:gd name="T4" fmla="*/ 39 w 42"/>
                <a:gd name="T5" fmla="*/ 109 h 116"/>
                <a:gd name="T6" fmla="*/ 9 w 42"/>
                <a:gd name="T7" fmla="*/ 55 h 116"/>
                <a:gd name="T8" fmla="*/ 39 w 42"/>
                <a:gd name="T9" fmla="*/ 7 h 116"/>
                <a:gd name="T10" fmla="*/ 41 w 42"/>
                <a:gd name="T11" fmla="*/ 2 h 116"/>
                <a:gd name="T12" fmla="*/ 34 w 42"/>
                <a:gd name="T13" fmla="*/ 1 h 116"/>
                <a:gd name="T14" fmla="*/ 0 w 42"/>
                <a:gd name="T15" fmla="*/ 55 h 116"/>
                <a:gd name="T16" fmla="*/ 34 w 42"/>
                <a:gd name="T17" fmla="*/ 115 h 116"/>
                <a:gd name="T18" fmla="*/ 37 w 42"/>
                <a:gd name="T19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2" h="115">
                  <a:moveTo>
                    <a:pt x="37" y="116"/>
                  </a:moveTo>
                  <a:cubicBezTo>
                    <a:pt x="38" y="116"/>
                    <a:pt x="40" y="115"/>
                    <a:pt x="41" y="114"/>
                  </a:cubicBezTo>
                  <a:cubicBezTo>
                    <a:pt x="42" y="112"/>
                    <a:pt x="41" y="110"/>
                    <a:pt x="39" y="109"/>
                  </a:cubicBezTo>
                  <a:cubicBezTo>
                    <a:pt x="38" y="108"/>
                    <a:pt x="9" y="92"/>
                    <a:pt x="9" y="55"/>
                  </a:cubicBezTo>
                  <a:cubicBezTo>
                    <a:pt x="9" y="24"/>
                    <a:pt x="39" y="7"/>
                    <a:pt x="39" y="7"/>
                  </a:cubicBezTo>
                  <a:cubicBezTo>
                    <a:pt x="41" y="6"/>
                    <a:pt x="42" y="3"/>
                    <a:pt x="41" y="2"/>
                  </a:cubicBezTo>
                  <a:cubicBezTo>
                    <a:pt x="39" y="0"/>
                    <a:pt x="36" y="0"/>
                    <a:pt x="34" y="1"/>
                  </a:cubicBezTo>
                  <a:cubicBezTo>
                    <a:pt x="32" y="1"/>
                    <a:pt x="0" y="19"/>
                    <a:pt x="0" y="55"/>
                  </a:cubicBezTo>
                  <a:cubicBezTo>
                    <a:pt x="0" y="96"/>
                    <a:pt x="33" y="115"/>
                    <a:pt x="34" y="115"/>
                  </a:cubicBezTo>
                  <a:cubicBezTo>
                    <a:pt x="35" y="116"/>
                    <a:pt x="36" y="116"/>
                    <a:pt x="37" y="116"/>
                  </a:cubicBezTo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2" name="Freeform 30"/>
            <p:cNvSpPr/>
            <p:nvPr userDrawn="1"/>
          </p:nvSpPr>
          <p:spPr bwMode="auto">
            <a:xfrm>
              <a:off x="2165351" y="3971925"/>
              <a:ext cx="1090613" cy="190500"/>
            </a:xfrm>
            <a:custGeom>
              <a:gdLst>
                <a:gd name="T0" fmla="*/ 64 w 688"/>
                <a:gd name="T1" fmla="*/ 120 h 120"/>
                <a:gd name="T2" fmla="*/ 688 w 688"/>
                <a:gd name="T3" fmla="*/ 120 h 120"/>
                <a:gd name="T4" fmla="*/ 688 w 688"/>
                <a:gd name="T5" fmla="*/ 110 h 120"/>
                <a:gd name="T6" fmla="*/ 64 w 688"/>
                <a:gd name="T7" fmla="*/ 110 h 120"/>
                <a:gd name="T8" fmla="*/ 10 w 688"/>
                <a:gd name="T9" fmla="*/ 60 h 120"/>
                <a:gd name="T10" fmla="*/ 10 w 688"/>
                <a:gd name="T11" fmla="*/ 52 h 120"/>
                <a:gd name="T12" fmla="*/ 64 w 688"/>
                <a:gd name="T13" fmla="*/ 10 h 120"/>
                <a:gd name="T14" fmla="*/ 688 w 688"/>
                <a:gd name="T15" fmla="*/ 10 h 120"/>
                <a:gd name="T16" fmla="*/ 688 w 688"/>
                <a:gd name="T17" fmla="*/ 0 h 120"/>
                <a:gd name="T18" fmla="*/ 64 w 688"/>
                <a:gd name="T19" fmla="*/ 0 h 120"/>
                <a:gd name="T20" fmla="*/ 0 w 688"/>
                <a:gd name="T21" fmla="*/ 52 h 120"/>
                <a:gd name="T22" fmla="*/ 0 w 688"/>
                <a:gd name="T23" fmla="*/ 60 h 120"/>
                <a:gd name="T24" fmla="*/ 64 w 688"/>
                <a:gd name="T25" fmla="*/ 120 h 1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88" h="120">
                  <a:moveTo>
                    <a:pt x="64" y="120"/>
                  </a:moveTo>
                  <a:cubicBezTo>
                    <a:pt x="688" y="120"/>
                    <a:pt x="688" y="120"/>
                    <a:pt x="688" y="120"/>
                  </a:cubicBezTo>
                  <a:cubicBezTo>
                    <a:pt x="688" y="110"/>
                    <a:pt x="688" y="110"/>
                    <a:pt x="688" y="110"/>
                  </a:cubicBezTo>
                  <a:cubicBezTo>
                    <a:pt x="64" y="110"/>
                    <a:pt x="64" y="110"/>
                    <a:pt x="64" y="110"/>
                  </a:cubicBezTo>
                  <a:cubicBezTo>
                    <a:pt x="37" y="110"/>
                    <a:pt x="10" y="86"/>
                    <a:pt x="10" y="60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10" y="29"/>
                    <a:pt x="35" y="10"/>
                    <a:pt x="64" y="10"/>
                  </a:cubicBezTo>
                  <a:cubicBezTo>
                    <a:pt x="688" y="10"/>
                    <a:pt x="688" y="10"/>
                    <a:pt x="688" y="10"/>
                  </a:cubicBezTo>
                  <a:cubicBezTo>
                    <a:pt x="688" y="0"/>
                    <a:pt x="688" y="0"/>
                    <a:pt x="688" y="0"/>
                  </a:cubicBezTo>
                  <a:cubicBezTo>
                    <a:pt x="64" y="0"/>
                    <a:pt x="64" y="0"/>
                    <a:pt x="64" y="0"/>
                  </a:cubicBezTo>
                  <a:cubicBezTo>
                    <a:pt x="27" y="0"/>
                    <a:pt x="0" y="21"/>
                    <a:pt x="0" y="52"/>
                  </a:cubicBezTo>
                  <a:cubicBezTo>
                    <a:pt x="0" y="60"/>
                    <a:pt x="0" y="60"/>
                    <a:pt x="0" y="60"/>
                  </a:cubicBezTo>
                  <a:cubicBezTo>
                    <a:pt x="0" y="92"/>
                    <a:pt x="30" y="120"/>
                    <a:pt x="64" y="120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3" name="Freeform 31"/>
            <p:cNvSpPr/>
            <p:nvPr userDrawn="1"/>
          </p:nvSpPr>
          <p:spPr bwMode="auto">
            <a:xfrm>
              <a:off x="2351088" y="3827463"/>
              <a:ext cx="604838" cy="144463"/>
            </a:xfrm>
            <a:custGeom>
              <a:gdLst>
                <a:gd name="T0" fmla="*/ 0 w 381"/>
                <a:gd name="T1" fmla="*/ 91 h 91"/>
                <a:gd name="T2" fmla="*/ 345 w 381"/>
                <a:gd name="T3" fmla="*/ 91 h 91"/>
                <a:gd name="T4" fmla="*/ 381 w 381"/>
                <a:gd name="T5" fmla="*/ 45 h 91"/>
                <a:gd name="T6" fmla="*/ 381 w 381"/>
                <a:gd name="T7" fmla="*/ 39 h 91"/>
                <a:gd name="T8" fmla="*/ 345 w 381"/>
                <a:gd name="T9" fmla="*/ 0 h 91"/>
                <a:gd name="T10" fmla="*/ 0 w 381"/>
                <a:gd name="T11" fmla="*/ 0 h 91"/>
                <a:gd name="T12" fmla="*/ 10 w 381"/>
                <a:gd name="T13" fmla="*/ 44 h 91"/>
                <a:gd name="T14" fmla="*/ 0 w 381"/>
                <a:gd name="T15" fmla="*/ 91 h 9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81" h="91">
                  <a:moveTo>
                    <a:pt x="0" y="91"/>
                  </a:moveTo>
                  <a:cubicBezTo>
                    <a:pt x="345" y="91"/>
                    <a:pt x="345" y="91"/>
                    <a:pt x="345" y="91"/>
                  </a:cubicBezTo>
                  <a:cubicBezTo>
                    <a:pt x="366" y="91"/>
                    <a:pt x="381" y="67"/>
                    <a:pt x="381" y="45"/>
                  </a:cubicBezTo>
                  <a:cubicBezTo>
                    <a:pt x="381" y="39"/>
                    <a:pt x="381" y="39"/>
                    <a:pt x="381" y="39"/>
                  </a:cubicBezTo>
                  <a:cubicBezTo>
                    <a:pt x="381" y="17"/>
                    <a:pt x="366" y="0"/>
                    <a:pt x="3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0" y="17"/>
                    <a:pt x="10" y="44"/>
                  </a:cubicBezTo>
                  <a:cubicBezTo>
                    <a:pt x="10" y="74"/>
                    <a:pt x="0" y="91"/>
                    <a:pt x="0" y="91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4" name="Freeform 32"/>
            <p:cNvSpPr/>
            <p:nvPr userDrawn="1"/>
          </p:nvSpPr>
          <p:spPr bwMode="auto">
            <a:xfrm>
              <a:off x="2900363" y="3830638"/>
              <a:ext cx="39688" cy="138113"/>
            </a:xfrm>
            <a:custGeom>
              <a:gdLst>
                <a:gd name="T0" fmla="*/ 4 w 25"/>
                <a:gd name="T1" fmla="*/ 87 h 87"/>
                <a:gd name="T2" fmla="*/ 2 w 25"/>
                <a:gd name="T3" fmla="*/ 85 h 87"/>
                <a:gd name="T4" fmla="*/ 1 w 25"/>
                <a:gd name="T5" fmla="*/ 83 h 87"/>
                <a:gd name="T6" fmla="*/ 20 w 25"/>
                <a:gd name="T7" fmla="*/ 41 h 87"/>
                <a:gd name="T8" fmla="*/ 3 w 25"/>
                <a:gd name="T9" fmla="*/ 5 h 87"/>
                <a:gd name="T10" fmla="*/ 2 w 25"/>
                <a:gd name="T11" fmla="*/ 1 h 87"/>
                <a:gd name="T12" fmla="*/ 8 w 25"/>
                <a:gd name="T13" fmla="*/ 3 h 87"/>
                <a:gd name="T14" fmla="*/ 25 w 25"/>
                <a:gd name="T15" fmla="*/ 41 h 87"/>
                <a:gd name="T16" fmla="*/ 6 w 25"/>
                <a:gd name="T17" fmla="*/ 86 h 87"/>
                <a:gd name="T18" fmla="*/ 4 w 25"/>
                <a:gd name="T19" fmla="*/ 87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" h="87">
                  <a:moveTo>
                    <a:pt x="4" y="87"/>
                  </a:moveTo>
                  <a:cubicBezTo>
                    <a:pt x="3" y="87"/>
                    <a:pt x="3" y="86"/>
                    <a:pt x="2" y="85"/>
                  </a:cubicBezTo>
                  <a:cubicBezTo>
                    <a:pt x="1" y="84"/>
                    <a:pt x="0" y="84"/>
                    <a:pt x="1" y="83"/>
                  </a:cubicBezTo>
                  <a:cubicBezTo>
                    <a:pt x="2" y="83"/>
                    <a:pt x="20" y="69"/>
                    <a:pt x="20" y="41"/>
                  </a:cubicBezTo>
                  <a:cubicBezTo>
                    <a:pt x="20" y="18"/>
                    <a:pt x="3" y="5"/>
                    <a:pt x="3" y="5"/>
                  </a:cubicBezTo>
                  <a:cubicBezTo>
                    <a:pt x="2" y="4"/>
                    <a:pt x="1" y="3"/>
                    <a:pt x="2" y="1"/>
                  </a:cubicBezTo>
                  <a:cubicBezTo>
                    <a:pt x="3" y="0"/>
                    <a:pt x="7" y="2"/>
                    <a:pt x="8" y="3"/>
                  </a:cubicBezTo>
                  <a:cubicBezTo>
                    <a:pt x="9" y="3"/>
                    <a:pt x="25" y="15"/>
                    <a:pt x="25" y="41"/>
                  </a:cubicBezTo>
                  <a:cubicBezTo>
                    <a:pt x="25" y="72"/>
                    <a:pt x="6" y="86"/>
                    <a:pt x="6" y="86"/>
                  </a:cubicBezTo>
                  <a:cubicBezTo>
                    <a:pt x="5" y="87"/>
                    <a:pt x="5" y="87"/>
                    <a:pt x="4" y="87"/>
                  </a:cubicBezTo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5" name="Freeform 33"/>
            <p:cNvSpPr/>
            <p:nvPr userDrawn="1"/>
          </p:nvSpPr>
          <p:spPr bwMode="auto">
            <a:xfrm>
              <a:off x="2341563" y="3817938"/>
              <a:ext cx="946150" cy="155575"/>
            </a:xfrm>
            <a:custGeom>
              <a:gdLst>
                <a:gd name="T0" fmla="*/ 557 w 597"/>
                <a:gd name="T1" fmla="*/ 0 h 98"/>
                <a:gd name="T2" fmla="*/ 0 w 597"/>
                <a:gd name="T3" fmla="*/ 0 h 98"/>
                <a:gd name="T4" fmla="*/ 0 w 597"/>
                <a:gd name="T5" fmla="*/ 15 h 98"/>
                <a:gd name="T6" fmla="*/ 362 w 597"/>
                <a:gd name="T7" fmla="*/ 15 h 98"/>
                <a:gd name="T8" fmla="*/ 375 w 597"/>
                <a:gd name="T9" fmla="*/ 51 h 98"/>
                <a:gd name="T10" fmla="*/ 362 w 597"/>
                <a:gd name="T11" fmla="*/ 90 h 98"/>
                <a:gd name="T12" fmla="*/ 0 w 597"/>
                <a:gd name="T13" fmla="*/ 90 h 98"/>
                <a:gd name="T14" fmla="*/ 0 w 597"/>
                <a:gd name="T15" fmla="*/ 98 h 98"/>
                <a:gd name="T16" fmla="*/ 354 w 597"/>
                <a:gd name="T17" fmla="*/ 98 h 98"/>
                <a:gd name="T18" fmla="*/ 557 w 597"/>
                <a:gd name="T19" fmla="*/ 98 h 98"/>
                <a:gd name="T20" fmla="*/ 557 w 597"/>
                <a:gd name="T21" fmla="*/ 98 h 98"/>
                <a:gd name="T22" fmla="*/ 558 w 597"/>
                <a:gd name="T23" fmla="*/ 98 h 98"/>
                <a:gd name="T24" fmla="*/ 597 w 597"/>
                <a:gd name="T25" fmla="*/ 51 h 98"/>
                <a:gd name="T26" fmla="*/ 597 w 597"/>
                <a:gd name="T27" fmla="*/ 45 h 98"/>
                <a:gd name="T28" fmla="*/ 557 w 597"/>
                <a:gd name="T29" fmla="*/ 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97" h="98">
                  <a:moveTo>
                    <a:pt x="5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5"/>
                    <a:pt x="0" y="15"/>
                    <a:pt x="0" y="15"/>
                  </a:cubicBezTo>
                  <a:cubicBezTo>
                    <a:pt x="362" y="15"/>
                    <a:pt x="362" y="15"/>
                    <a:pt x="362" y="15"/>
                  </a:cubicBezTo>
                  <a:cubicBezTo>
                    <a:pt x="368" y="22"/>
                    <a:pt x="375" y="34"/>
                    <a:pt x="375" y="51"/>
                  </a:cubicBezTo>
                  <a:cubicBezTo>
                    <a:pt x="375" y="70"/>
                    <a:pt x="368" y="83"/>
                    <a:pt x="362" y="90"/>
                  </a:cubicBezTo>
                  <a:cubicBezTo>
                    <a:pt x="0" y="90"/>
                    <a:pt x="0" y="90"/>
                    <a:pt x="0" y="90"/>
                  </a:cubicBezTo>
                  <a:cubicBezTo>
                    <a:pt x="0" y="98"/>
                    <a:pt x="0" y="98"/>
                    <a:pt x="0" y="98"/>
                  </a:cubicBezTo>
                  <a:cubicBezTo>
                    <a:pt x="354" y="98"/>
                    <a:pt x="354" y="98"/>
                    <a:pt x="354" y="98"/>
                  </a:cubicBezTo>
                  <a:cubicBezTo>
                    <a:pt x="557" y="98"/>
                    <a:pt x="557" y="98"/>
                    <a:pt x="557" y="98"/>
                  </a:cubicBezTo>
                  <a:cubicBezTo>
                    <a:pt x="557" y="98"/>
                    <a:pt x="557" y="98"/>
                    <a:pt x="557" y="98"/>
                  </a:cubicBezTo>
                  <a:cubicBezTo>
                    <a:pt x="558" y="98"/>
                    <a:pt x="558" y="98"/>
                    <a:pt x="558" y="98"/>
                  </a:cubicBezTo>
                  <a:cubicBezTo>
                    <a:pt x="580" y="97"/>
                    <a:pt x="597" y="77"/>
                    <a:pt x="597" y="51"/>
                  </a:cubicBezTo>
                  <a:cubicBezTo>
                    <a:pt x="597" y="45"/>
                    <a:pt x="597" y="45"/>
                    <a:pt x="597" y="45"/>
                  </a:cubicBezTo>
                  <a:cubicBezTo>
                    <a:pt x="597" y="20"/>
                    <a:pt x="581" y="0"/>
                    <a:pt x="557" y="0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6" name="Rectangle 34"/>
            <p:cNvSpPr>
              <a:spLocks noChangeArrowheads="1"/>
            </p:cNvSpPr>
            <p:nvPr userDrawn="1"/>
          </p:nvSpPr>
          <p:spPr bwMode="auto">
            <a:xfrm>
              <a:off x="1935163" y="5184775"/>
              <a:ext cx="1676400" cy="295275"/>
            </a:xfrm>
            <a:prstGeom prst="rect">
              <a:avLst/>
            </a:prstGeom>
            <a:solidFill>
              <a:srgbClr val="006D9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7" name="Rectangle 35"/>
            <p:cNvSpPr>
              <a:spLocks noChangeArrowheads="1"/>
            </p:cNvSpPr>
            <p:nvPr userDrawn="1"/>
          </p:nvSpPr>
          <p:spPr bwMode="auto">
            <a:xfrm>
              <a:off x="2030413" y="5184775"/>
              <a:ext cx="55563" cy="29527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8" name="Rectangle 36"/>
            <p:cNvSpPr>
              <a:spLocks noChangeArrowheads="1"/>
            </p:cNvSpPr>
            <p:nvPr userDrawn="1"/>
          </p:nvSpPr>
          <p:spPr bwMode="auto">
            <a:xfrm>
              <a:off x="2125663" y="5184775"/>
              <a:ext cx="71438" cy="29527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9" name="Rectangle 37"/>
            <p:cNvSpPr>
              <a:spLocks noChangeArrowheads="1"/>
            </p:cNvSpPr>
            <p:nvPr userDrawn="1"/>
          </p:nvSpPr>
          <p:spPr bwMode="auto">
            <a:xfrm>
              <a:off x="1974851" y="4162425"/>
              <a:ext cx="1557338" cy="18415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0" name="Rectangle 38"/>
            <p:cNvSpPr>
              <a:spLocks noChangeArrowheads="1"/>
            </p:cNvSpPr>
            <p:nvPr userDrawn="1"/>
          </p:nvSpPr>
          <p:spPr bwMode="auto">
            <a:xfrm>
              <a:off x="3421063" y="4162425"/>
              <a:ext cx="63500" cy="18415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1" name="Rectangle 39"/>
            <p:cNvSpPr>
              <a:spLocks noChangeArrowheads="1"/>
            </p:cNvSpPr>
            <p:nvPr userDrawn="1"/>
          </p:nvSpPr>
          <p:spPr bwMode="auto">
            <a:xfrm>
              <a:off x="3343276" y="4162425"/>
              <a:ext cx="61913" cy="18415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2" name="Freeform 40"/>
            <p:cNvSpPr/>
            <p:nvPr userDrawn="1"/>
          </p:nvSpPr>
          <p:spPr bwMode="auto">
            <a:xfrm>
              <a:off x="2378076" y="4673600"/>
              <a:ext cx="1241425" cy="184150"/>
            </a:xfrm>
            <a:custGeom>
              <a:gdLst>
                <a:gd name="T0" fmla="*/ 783 w 783"/>
                <a:gd name="T1" fmla="*/ 116 h 116"/>
                <a:gd name="T2" fmla="*/ 82 w 783"/>
                <a:gd name="T3" fmla="*/ 116 h 116"/>
                <a:gd name="T4" fmla="*/ 0 w 783"/>
                <a:gd name="T5" fmla="*/ 57 h 116"/>
                <a:gd name="T6" fmla="*/ 0 w 783"/>
                <a:gd name="T7" fmla="*/ 47 h 116"/>
                <a:gd name="T8" fmla="*/ 82 w 783"/>
                <a:gd name="T9" fmla="*/ 0 h 116"/>
                <a:gd name="T10" fmla="*/ 783 w 783"/>
                <a:gd name="T11" fmla="*/ 0 h 116"/>
                <a:gd name="T12" fmla="*/ 783 w 783"/>
                <a:gd name="T13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83" h="115">
                  <a:moveTo>
                    <a:pt x="783" y="116"/>
                  </a:moveTo>
                  <a:cubicBezTo>
                    <a:pt x="82" y="116"/>
                    <a:pt x="82" y="116"/>
                    <a:pt x="82" y="116"/>
                  </a:cubicBezTo>
                  <a:cubicBezTo>
                    <a:pt x="37" y="116"/>
                    <a:pt x="0" y="98"/>
                    <a:pt x="0" y="57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6"/>
                    <a:pt x="37" y="0"/>
                    <a:pt x="82" y="0"/>
                  </a:cubicBezTo>
                  <a:cubicBezTo>
                    <a:pt x="783" y="0"/>
                    <a:pt x="783" y="0"/>
                    <a:pt x="783" y="0"/>
                  </a:cubicBezTo>
                  <a:lnTo>
                    <a:pt x="783" y="11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3" name="Freeform 41"/>
            <p:cNvSpPr/>
            <p:nvPr userDrawn="1"/>
          </p:nvSpPr>
          <p:spPr bwMode="auto">
            <a:xfrm>
              <a:off x="2955926" y="4673600"/>
              <a:ext cx="728663" cy="184150"/>
            </a:xfrm>
            <a:custGeom>
              <a:gdLst>
                <a:gd name="T0" fmla="*/ 460 w 460"/>
                <a:gd name="T1" fmla="*/ 116 h 116"/>
                <a:gd name="T2" fmla="*/ 0 w 460"/>
                <a:gd name="T3" fmla="*/ 116 h 116"/>
                <a:gd name="T4" fmla="*/ 0 w 460"/>
                <a:gd name="T5" fmla="*/ 0 h 116"/>
                <a:gd name="T6" fmla="*/ 460 w 460"/>
                <a:gd name="T7" fmla="*/ 0 h 116"/>
                <a:gd name="T8" fmla="*/ 448 w 460"/>
                <a:gd name="T9" fmla="*/ 58 h 116"/>
                <a:gd name="T10" fmla="*/ 460 w 460"/>
                <a:gd name="T11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60" h="115">
                  <a:moveTo>
                    <a:pt x="460" y="116"/>
                  </a:moveTo>
                  <a:cubicBezTo>
                    <a:pt x="0" y="116"/>
                    <a:pt x="0" y="116"/>
                    <a:pt x="0" y="116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60" y="0"/>
                    <a:pt x="460" y="0"/>
                    <a:pt x="460" y="0"/>
                  </a:cubicBezTo>
                  <a:cubicBezTo>
                    <a:pt x="460" y="0"/>
                    <a:pt x="448" y="24"/>
                    <a:pt x="448" y="58"/>
                  </a:cubicBezTo>
                  <a:cubicBezTo>
                    <a:pt x="448" y="93"/>
                    <a:pt x="460" y="116"/>
                    <a:pt x="460" y="116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4" name="Freeform 42"/>
            <p:cNvSpPr/>
            <p:nvPr userDrawn="1"/>
          </p:nvSpPr>
          <p:spPr bwMode="auto">
            <a:xfrm>
              <a:off x="2378076" y="4657725"/>
              <a:ext cx="1328738" cy="207963"/>
            </a:xfrm>
            <a:custGeom>
              <a:gdLst>
                <a:gd name="T0" fmla="*/ 85 w 838"/>
                <a:gd name="T1" fmla="*/ 131 h 131"/>
                <a:gd name="T2" fmla="*/ 838 w 838"/>
                <a:gd name="T3" fmla="*/ 131 h 131"/>
                <a:gd name="T4" fmla="*/ 838 w 838"/>
                <a:gd name="T5" fmla="*/ 121 h 131"/>
                <a:gd name="T6" fmla="*/ 85 w 838"/>
                <a:gd name="T7" fmla="*/ 121 h 131"/>
                <a:gd name="T8" fmla="*/ 10 w 838"/>
                <a:gd name="T9" fmla="*/ 67 h 131"/>
                <a:gd name="T10" fmla="*/ 10 w 838"/>
                <a:gd name="T11" fmla="*/ 57 h 131"/>
                <a:gd name="T12" fmla="*/ 85 w 838"/>
                <a:gd name="T13" fmla="*/ 15 h 131"/>
                <a:gd name="T14" fmla="*/ 838 w 838"/>
                <a:gd name="T15" fmla="*/ 15 h 131"/>
                <a:gd name="T16" fmla="*/ 838 w 838"/>
                <a:gd name="T17" fmla="*/ 0 h 131"/>
                <a:gd name="T18" fmla="*/ 85 w 838"/>
                <a:gd name="T19" fmla="*/ 0 h 131"/>
                <a:gd name="T20" fmla="*/ 0 w 838"/>
                <a:gd name="T21" fmla="*/ 57 h 131"/>
                <a:gd name="T22" fmla="*/ 0 w 838"/>
                <a:gd name="T23" fmla="*/ 67 h 131"/>
                <a:gd name="T24" fmla="*/ 85 w 838"/>
                <a:gd name="T25" fmla="*/ 131 h 1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38" h="131">
                  <a:moveTo>
                    <a:pt x="85" y="131"/>
                  </a:moveTo>
                  <a:cubicBezTo>
                    <a:pt x="838" y="131"/>
                    <a:pt x="838" y="131"/>
                    <a:pt x="838" y="131"/>
                  </a:cubicBezTo>
                  <a:cubicBezTo>
                    <a:pt x="838" y="121"/>
                    <a:pt x="838" y="121"/>
                    <a:pt x="838" y="121"/>
                  </a:cubicBezTo>
                  <a:cubicBezTo>
                    <a:pt x="85" y="121"/>
                    <a:pt x="85" y="121"/>
                    <a:pt x="85" y="121"/>
                  </a:cubicBezTo>
                  <a:cubicBezTo>
                    <a:pt x="33" y="121"/>
                    <a:pt x="10" y="102"/>
                    <a:pt x="10" y="67"/>
                  </a:cubicBezTo>
                  <a:cubicBezTo>
                    <a:pt x="10" y="57"/>
                    <a:pt x="10" y="57"/>
                    <a:pt x="10" y="57"/>
                  </a:cubicBezTo>
                  <a:cubicBezTo>
                    <a:pt x="10" y="26"/>
                    <a:pt x="30" y="15"/>
                    <a:pt x="85" y="15"/>
                  </a:cubicBezTo>
                  <a:cubicBezTo>
                    <a:pt x="838" y="15"/>
                    <a:pt x="838" y="15"/>
                    <a:pt x="838" y="15"/>
                  </a:cubicBezTo>
                  <a:cubicBezTo>
                    <a:pt x="838" y="0"/>
                    <a:pt x="838" y="0"/>
                    <a:pt x="838" y="0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46" y="0"/>
                    <a:pt x="0" y="8"/>
                    <a:pt x="0" y="57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96"/>
                    <a:pt x="10" y="131"/>
                    <a:pt x="85" y="131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5" name="Oval 43"/>
            <p:cNvSpPr>
              <a:spLocks noChangeArrowheads="1"/>
            </p:cNvSpPr>
            <p:nvPr userDrawn="1"/>
          </p:nvSpPr>
          <p:spPr bwMode="auto">
            <a:xfrm>
              <a:off x="4278313" y="1228725"/>
              <a:ext cx="92075" cy="13335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6" name="Freeform 44"/>
            <p:cNvSpPr/>
            <p:nvPr userDrawn="1"/>
          </p:nvSpPr>
          <p:spPr bwMode="auto">
            <a:xfrm>
              <a:off x="2873376" y="1277938"/>
              <a:ext cx="463550" cy="111125"/>
            </a:xfrm>
            <a:custGeom>
              <a:gdLst>
                <a:gd name="T0" fmla="*/ 292 w 292"/>
                <a:gd name="T1" fmla="*/ 59 h 70"/>
                <a:gd name="T2" fmla="*/ 3 w 292"/>
                <a:gd name="T3" fmla="*/ 70 h 70"/>
                <a:gd name="T4" fmla="*/ 2 w 292"/>
                <a:gd name="T5" fmla="*/ 70 h 70"/>
                <a:gd name="T6" fmla="*/ 0 w 292"/>
                <a:gd name="T7" fmla="*/ 11 h 70"/>
                <a:gd name="T8" fmla="*/ 0 w 292"/>
                <a:gd name="T9" fmla="*/ 11 h 70"/>
                <a:gd name="T10" fmla="*/ 290 w 292"/>
                <a:gd name="T11" fmla="*/ 0 h 70"/>
                <a:gd name="T12" fmla="*/ 290 w 292"/>
                <a:gd name="T13" fmla="*/ 0 h 70"/>
                <a:gd name="T14" fmla="*/ 292 w 292"/>
                <a:gd name="T15" fmla="*/ 58 h 70"/>
                <a:gd name="T16" fmla="*/ 292 w 292"/>
                <a:gd name="T17" fmla="*/ 59 h 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2" h="70">
                  <a:moveTo>
                    <a:pt x="292" y="59"/>
                  </a:moveTo>
                  <a:lnTo>
                    <a:pt x="3" y="70"/>
                  </a:lnTo>
                  <a:lnTo>
                    <a:pt x="2" y="70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290" y="0"/>
                  </a:lnTo>
                  <a:lnTo>
                    <a:pt x="290" y="0"/>
                  </a:lnTo>
                  <a:lnTo>
                    <a:pt x="292" y="58"/>
                  </a:lnTo>
                  <a:lnTo>
                    <a:pt x="292" y="59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7" name="Freeform 45"/>
            <p:cNvSpPr/>
            <p:nvPr userDrawn="1"/>
          </p:nvSpPr>
          <p:spPr bwMode="auto">
            <a:xfrm>
              <a:off x="2873376" y="1277938"/>
              <a:ext cx="463550" cy="111125"/>
            </a:xfrm>
            <a:custGeom>
              <a:gdLst>
                <a:gd name="T0" fmla="*/ 292 w 292"/>
                <a:gd name="T1" fmla="*/ 59 h 70"/>
                <a:gd name="T2" fmla="*/ 3 w 292"/>
                <a:gd name="T3" fmla="*/ 70 h 70"/>
                <a:gd name="T4" fmla="*/ 2 w 292"/>
                <a:gd name="T5" fmla="*/ 70 h 70"/>
                <a:gd name="T6" fmla="*/ 0 w 292"/>
                <a:gd name="T7" fmla="*/ 11 h 70"/>
                <a:gd name="T8" fmla="*/ 0 w 292"/>
                <a:gd name="T9" fmla="*/ 11 h 70"/>
                <a:gd name="T10" fmla="*/ 290 w 292"/>
                <a:gd name="T11" fmla="*/ 0 h 70"/>
                <a:gd name="T12" fmla="*/ 290 w 292"/>
                <a:gd name="T13" fmla="*/ 0 h 70"/>
                <a:gd name="T14" fmla="*/ 292 w 292"/>
                <a:gd name="T15" fmla="*/ 58 h 70"/>
                <a:gd name="T16" fmla="*/ 292 w 292"/>
                <a:gd name="T17" fmla="*/ 59 h 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2" h="70">
                  <a:moveTo>
                    <a:pt x="292" y="59"/>
                  </a:moveTo>
                  <a:lnTo>
                    <a:pt x="3" y="70"/>
                  </a:lnTo>
                  <a:lnTo>
                    <a:pt x="2" y="70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290" y="0"/>
                  </a:lnTo>
                  <a:lnTo>
                    <a:pt x="290" y="0"/>
                  </a:lnTo>
                  <a:lnTo>
                    <a:pt x="292" y="58"/>
                  </a:lnTo>
                  <a:lnTo>
                    <a:pt x="292" y="59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8" name="Freeform 46"/>
            <p:cNvSpPr/>
            <p:nvPr userDrawn="1"/>
          </p:nvSpPr>
          <p:spPr bwMode="auto">
            <a:xfrm>
              <a:off x="3330576" y="1260475"/>
              <a:ext cx="333375" cy="115888"/>
            </a:xfrm>
            <a:custGeom>
              <a:gdLst>
                <a:gd name="T0" fmla="*/ 210 w 210"/>
                <a:gd name="T1" fmla="*/ 65 h 73"/>
                <a:gd name="T2" fmla="*/ 3 w 210"/>
                <a:gd name="T3" fmla="*/ 73 h 73"/>
                <a:gd name="T4" fmla="*/ 3 w 210"/>
                <a:gd name="T5" fmla="*/ 73 h 73"/>
                <a:gd name="T6" fmla="*/ 0 w 210"/>
                <a:gd name="T7" fmla="*/ 9 h 73"/>
                <a:gd name="T8" fmla="*/ 1 w 210"/>
                <a:gd name="T9" fmla="*/ 9 h 73"/>
                <a:gd name="T10" fmla="*/ 207 w 210"/>
                <a:gd name="T11" fmla="*/ 0 h 73"/>
                <a:gd name="T12" fmla="*/ 207 w 210"/>
                <a:gd name="T13" fmla="*/ 1 h 73"/>
                <a:gd name="T14" fmla="*/ 210 w 210"/>
                <a:gd name="T15" fmla="*/ 65 h 73"/>
                <a:gd name="T16" fmla="*/ 210 w 210"/>
                <a:gd name="T17" fmla="*/ 65 h 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73">
                  <a:moveTo>
                    <a:pt x="210" y="65"/>
                  </a:moveTo>
                  <a:lnTo>
                    <a:pt x="3" y="73"/>
                  </a:lnTo>
                  <a:lnTo>
                    <a:pt x="3" y="73"/>
                  </a:lnTo>
                  <a:lnTo>
                    <a:pt x="0" y="9"/>
                  </a:lnTo>
                  <a:lnTo>
                    <a:pt x="1" y="9"/>
                  </a:lnTo>
                  <a:lnTo>
                    <a:pt x="207" y="0"/>
                  </a:lnTo>
                  <a:lnTo>
                    <a:pt x="207" y="1"/>
                  </a:lnTo>
                  <a:lnTo>
                    <a:pt x="210" y="65"/>
                  </a:lnTo>
                  <a:lnTo>
                    <a:pt x="210" y="65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9" name="Freeform 47"/>
            <p:cNvSpPr/>
            <p:nvPr userDrawn="1"/>
          </p:nvSpPr>
          <p:spPr bwMode="auto">
            <a:xfrm>
              <a:off x="3330576" y="1260475"/>
              <a:ext cx="333375" cy="115888"/>
            </a:xfrm>
            <a:custGeom>
              <a:gdLst>
                <a:gd name="T0" fmla="*/ 210 w 210"/>
                <a:gd name="T1" fmla="*/ 65 h 73"/>
                <a:gd name="T2" fmla="*/ 3 w 210"/>
                <a:gd name="T3" fmla="*/ 73 h 73"/>
                <a:gd name="T4" fmla="*/ 3 w 210"/>
                <a:gd name="T5" fmla="*/ 73 h 73"/>
                <a:gd name="T6" fmla="*/ 0 w 210"/>
                <a:gd name="T7" fmla="*/ 9 h 73"/>
                <a:gd name="T8" fmla="*/ 1 w 210"/>
                <a:gd name="T9" fmla="*/ 9 h 73"/>
                <a:gd name="T10" fmla="*/ 207 w 210"/>
                <a:gd name="T11" fmla="*/ 0 h 73"/>
                <a:gd name="T12" fmla="*/ 207 w 210"/>
                <a:gd name="T13" fmla="*/ 1 h 73"/>
                <a:gd name="T14" fmla="*/ 210 w 210"/>
                <a:gd name="T15" fmla="*/ 65 h 73"/>
                <a:gd name="T16" fmla="*/ 210 w 210"/>
                <a:gd name="T17" fmla="*/ 65 h 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73">
                  <a:moveTo>
                    <a:pt x="210" y="65"/>
                  </a:moveTo>
                  <a:lnTo>
                    <a:pt x="3" y="73"/>
                  </a:lnTo>
                  <a:lnTo>
                    <a:pt x="3" y="73"/>
                  </a:lnTo>
                  <a:lnTo>
                    <a:pt x="0" y="9"/>
                  </a:lnTo>
                  <a:lnTo>
                    <a:pt x="1" y="9"/>
                  </a:lnTo>
                  <a:lnTo>
                    <a:pt x="207" y="0"/>
                  </a:lnTo>
                  <a:lnTo>
                    <a:pt x="207" y="1"/>
                  </a:lnTo>
                  <a:lnTo>
                    <a:pt x="210" y="65"/>
                  </a:lnTo>
                  <a:lnTo>
                    <a:pt x="210" y="65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0" name="Freeform 48"/>
            <p:cNvSpPr/>
            <p:nvPr userDrawn="1"/>
          </p:nvSpPr>
          <p:spPr bwMode="auto">
            <a:xfrm>
              <a:off x="3667126" y="1239838"/>
              <a:ext cx="336550" cy="138113"/>
            </a:xfrm>
            <a:custGeom>
              <a:gdLst>
                <a:gd name="T0" fmla="*/ 210 w 212"/>
                <a:gd name="T1" fmla="*/ 78 h 87"/>
                <a:gd name="T2" fmla="*/ 3 w 212"/>
                <a:gd name="T3" fmla="*/ 87 h 87"/>
                <a:gd name="T4" fmla="*/ 3 w 212"/>
                <a:gd name="T5" fmla="*/ 86 h 87"/>
                <a:gd name="T6" fmla="*/ 0 w 212"/>
                <a:gd name="T7" fmla="*/ 10 h 87"/>
                <a:gd name="T8" fmla="*/ 0 w 212"/>
                <a:gd name="T9" fmla="*/ 10 h 87"/>
                <a:gd name="T10" fmla="*/ 207 w 212"/>
                <a:gd name="T11" fmla="*/ 2 h 87"/>
                <a:gd name="T12" fmla="*/ 212 w 212"/>
                <a:gd name="T13" fmla="*/ 0 h 87"/>
                <a:gd name="T14" fmla="*/ 210 w 212"/>
                <a:gd name="T15" fmla="*/ 78 h 87"/>
                <a:gd name="T16" fmla="*/ 210 w 212"/>
                <a:gd name="T17" fmla="*/ 7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1" h="87">
                  <a:moveTo>
                    <a:pt x="210" y="78"/>
                  </a:moveTo>
                  <a:lnTo>
                    <a:pt x="3" y="87"/>
                  </a:lnTo>
                  <a:lnTo>
                    <a:pt x="3" y="86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07" y="2"/>
                  </a:lnTo>
                  <a:lnTo>
                    <a:pt x="212" y="0"/>
                  </a:lnTo>
                  <a:lnTo>
                    <a:pt x="210" y="78"/>
                  </a:lnTo>
                  <a:lnTo>
                    <a:pt x="210" y="78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1" name="Freeform 49"/>
            <p:cNvSpPr/>
            <p:nvPr userDrawn="1"/>
          </p:nvSpPr>
          <p:spPr bwMode="auto">
            <a:xfrm>
              <a:off x="3667126" y="1239838"/>
              <a:ext cx="336550" cy="138113"/>
            </a:xfrm>
            <a:custGeom>
              <a:gdLst>
                <a:gd name="T0" fmla="*/ 210 w 212"/>
                <a:gd name="T1" fmla="*/ 78 h 87"/>
                <a:gd name="T2" fmla="*/ 3 w 212"/>
                <a:gd name="T3" fmla="*/ 87 h 87"/>
                <a:gd name="T4" fmla="*/ 3 w 212"/>
                <a:gd name="T5" fmla="*/ 86 h 87"/>
                <a:gd name="T6" fmla="*/ 0 w 212"/>
                <a:gd name="T7" fmla="*/ 10 h 87"/>
                <a:gd name="T8" fmla="*/ 0 w 212"/>
                <a:gd name="T9" fmla="*/ 10 h 87"/>
                <a:gd name="T10" fmla="*/ 207 w 212"/>
                <a:gd name="T11" fmla="*/ 2 h 87"/>
                <a:gd name="T12" fmla="*/ 212 w 212"/>
                <a:gd name="T13" fmla="*/ 0 h 87"/>
                <a:gd name="T14" fmla="*/ 210 w 212"/>
                <a:gd name="T15" fmla="*/ 78 h 87"/>
                <a:gd name="T16" fmla="*/ 210 w 212"/>
                <a:gd name="T17" fmla="*/ 7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1" h="87">
                  <a:moveTo>
                    <a:pt x="210" y="78"/>
                  </a:moveTo>
                  <a:lnTo>
                    <a:pt x="3" y="87"/>
                  </a:lnTo>
                  <a:lnTo>
                    <a:pt x="3" y="86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07" y="2"/>
                  </a:lnTo>
                  <a:lnTo>
                    <a:pt x="212" y="0"/>
                  </a:lnTo>
                  <a:lnTo>
                    <a:pt x="210" y="78"/>
                  </a:lnTo>
                  <a:lnTo>
                    <a:pt x="210" y="7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2" name="Freeform 50"/>
            <p:cNvSpPr/>
            <p:nvPr userDrawn="1"/>
          </p:nvSpPr>
          <p:spPr bwMode="auto">
            <a:xfrm>
              <a:off x="4002088" y="1219200"/>
              <a:ext cx="333375" cy="157163"/>
            </a:xfrm>
            <a:custGeom>
              <a:gdLst>
                <a:gd name="T0" fmla="*/ 210 w 210"/>
                <a:gd name="T1" fmla="*/ 91 h 99"/>
                <a:gd name="T2" fmla="*/ 4 w 210"/>
                <a:gd name="T3" fmla="*/ 99 h 99"/>
                <a:gd name="T4" fmla="*/ 3 w 210"/>
                <a:gd name="T5" fmla="*/ 99 h 99"/>
                <a:gd name="T6" fmla="*/ 0 w 210"/>
                <a:gd name="T7" fmla="*/ 8 h 99"/>
                <a:gd name="T8" fmla="*/ 0 w 210"/>
                <a:gd name="T9" fmla="*/ 8 h 99"/>
                <a:gd name="T10" fmla="*/ 207 w 210"/>
                <a:gd name="T11" fmla="*/ 0 h 99"/>
                <a:gd name="T12" fmla="*/ 207 w 210"/>
                <a:gd name="T13" fmla="*/ 0 h 99"/>
                <a:gd name="T14" fmla="*/ 210 w 210"/>
                <a:gd name="T15" fmla="*/ 90 h 99"/>
                <a:gd name="T16" fmla="*/ 210 w 210"/>
                <a:gd name="T17" fmla="*/ 91 h 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99">
                  <a:moveTo>
                    <a:pt x="210" y="91"/>
                  </a:moveTo>
                  <a:lnTo>
                    <a:pt x="4" y="99"/>
                  </a:lnTo>
                  <a:lnTo>
                    <a:pt x="3" y="99"/>
                  </a:lnTo>
                  <a:lnTo>
                    <a:pt x="0" y="8"/>
                  </a:lnTo>
                  <a:lnTo>
                    <a:pt x="0" y="8"/>
                  </a:lnTo>
                  <a:lnTo>
                    <a:pt x="207" y="0"/>
                  </a:lnTo>
                  <a:lnTo>
                    <a:pt x="207" y="0"/>
                  </a:lnTo>
                  <a:lnTo>
                    <a:pt x="210" y="90"/>
                  </a:lnTo>
                  <a:lnTo>
                    <a:pt x="210" y="91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3" name="Freeform 51"/>
            <p:cNvSpPr/>
            <p:nvPr userDrawn="1"/>
          </p:nvSpPr>
          <p:spPr bwMode="auto">
            <a:xfrm>
              <a:off x="4002088" y="1219200"/>
              <a:ext cx="333375" cy="157163"/>
            </a:xfrm>
            <a:custGeom>
              <a:gdLst>
                <a:gd name="T0" fmla="*/ 210 w 210"/>
                <a:gd name="T1" fmla="*/ 91 h 99"/>
                <a:gd name="T2" fmla="*/ 4 w 210"/>
                <a:gd name="T3" fmla="*/ 99 h 99"/>
                <a:gd name="T4" fmla="*/ 3 w 210"/>
                <a:gd name="T5" fmla="*/ 99 h 99"/>
                <a:gd name="T6" fmla="*/ 0 w 210"/>
                <a:gd name="T7" fmla="*/ 8 h 99"/>
                <a:gd name="T8" fmla="*/ 0 w 210"/>
                <a:gd name="T9" fmla="*/ 8 h 99"/>
                <a:gd name="T10" fmla="*/ 207 w 210"/>
                <a:gd name="T11" fmla="*/ 0 h 99"/>
                <a:gd name="T12" fmla="*/ 207 w 210"/>
                <a:gd name="T13" fmla="*/ 0 h 99"/>
                <a:gd name="T14" fmla="*/ 210 w 210"/>
                <a:gd name="T15" fmla="*/ 90 h 99"/>
                <a:gd name="T16" fmla="*/ 210 w 210"/>
                <a:gd name="T17" fmla="*/ 91 h 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99">
                  <a:moveTo>
                    <a:pt x="210" y="91"/>
                  </a:moveTo>
                  <a:lnTo>
                    <a:pt x="4" y="99"/>
                  </a:lnTo>
                  <a:lnTo>
                    <a:pt x="3" y="99"/>
                  </a:lnTo>
                  <a:lnTo>
                    <a:pt x="0" y="8"/>
                  </a:lnTo>
                  <a:lnTo>
                    <a:pt x="0" y="8"/>
                  </a:lnTo>
                  <a:lnTo>
                    <a:pt x="207" y="0"/>
                  </a:lnTo>
                  <a:lnTo>
                    <a:pt x="207" y="0"/>
                  </a:lnTo>
                  <a:lnTo>
                    <a:pt x="210" y="90"/>
                  </a:lnTo>
                  <a:lnTo>
                    <a:pt x="210" y="91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4" name="Freeform 52"/>
            <p:cNvSpPr/>
            <p:nvPr userDrawn="1"/>
          </p:nvSpPr>
          <p:spPr bwMode="auto">
            <a:xfrm>
              <a:off x="2865438" y="1285875"/>
              <a:ext cx="15875" cy="106363"/>
            </a:xfrm>
            <a:custGeom>
              <a:gdLst>
                <a:gd name="T0" fmla="*/ 6 w 10"/>
                <a:gd name="T1" fmla="*/ 67 h 67"/>
                <a:gd name="T2" fmla="*/ 4 w 10"/>
                <a:gd name="T3" fmla="*/ 67 h 67"/>
                <a:gd name="T4" fmla="*/ 0 w 10"/>
                <a:gd name="T5" fmla="*/ 63 h 67"/>
                <a:gd name="T6" fmla="*/ 0 w 10"/>
                <a:gd name="T7" fmla="*/ 4 h 67"/>
                <a:gd name="T8" fmla="*/ 4 w 10"/>
                <a:gd name="T9" fmla="*/ 0 h 67"/>
                <a:gd name="T10" fmla="*/ 6 w 10"/>
                <a:gd name="T11" fmla="*/ 0 h 67"/>
                <a:gd name="T12" fmla="*/ 10 w 10"/>
                <a:gd name="T13" fmla="*/ 4 h 67"/>
                <a:gd name="T14" fmla="*/ 10 w 10"/>
                <a:gd name="T15" fmla="*/ 63 h 67"/>
                <a:gd name="T16" fmla="*/ 6 w 10"/>
                <a:gd name="T17" fmla="*/ 67 h 6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67">
                  <a:moveTo>
                    <a:pt x="6" y="67"/>
                  </a:moveTo>
                  <a:cubicBezTo>
                    <a:pt x="4" y="67"/>
                    <a:pt x="4" y="67"/>
                    <a:pt x="4" y="67"/>
                  </a:cubicBezTo>
                  <a:cubicBezTo>
                    <a:pt x="2" y="67"/>
                    <a:pt x="0" y="65"/>
                    <a:pt x="0" y="63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4"/>
                  </a:cubicBezTo>
                  <a:cubicBezTo>
                    <a:pt x="10" y="63"/>
                    <a:pt x="10" y="63"/>
                    <a:pt x="10" y="63"/>
                  </a:cubicBezTo>
                  <a:cubicBezTo>
                    <a:pt x="10" y="65"/>
                    <a:pt x="8" y="67"/>
                    <a:pt x="6" y="67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5" name="Freeform 53"/>
            <p:cNvSpPr/>
            <p:nvPr userDrawn="1"/>
          </p:nvSpPr>
          <p:spPr bwMode="auto">
            <a:xfrm>
              <a:off x="3321051" y="1263650"/>
              <a:ext cx="15875" cy="122238"/>
            </a:xfrm>
            <a:custGeom>
              <a:gdLst>
                <a:gd name="T0" fmla="*/ 6 w 10"/>
                <a:gd name="T1" fmla="*/ 77 h 77"/>
                <a:gd name="T2" fmla="*/ 4 w 10"/>
                <a:gd name="T3" fmla="*/ 77 h 77"/>
                <a:gd name="T4" fmla="*/ 0 w 10"/>
                <a:gd name="T5" fmla="*/ 73 h 77"/>
                <a:gd name="T6" fmla="*/ 0 w 10"/>
                <a:gd name="T7" fmla="*/ 5 h 77"/>
                <a:gd name="T8" fmla="*/ 4 w 10"/>
                <a:gd name="T9" fmla="*/ 0 h 77"/>
                <a:gd name="T10" fmla="*/ 6 w 10"/>
                <a:gd name="T11" fmla="*/ 0 h 77"/>
                <a:gd name="T12" fmla="*/ 10 w 10"/>
                <a:gd name="T13" fmla="*/ 5 h 77"/>
                <a:gd name="T14" fmla="*/ 10 w 10"/>
                <a:gd name="T15" fmla="*/ 73 h 77"/>
                <a:gd name="T16" fmla="*/ 6 w 10"/>
                <a:gd name="T17" fmla="*/ 77 h 7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77">
                  <a:moveTo>
                    <a:pt x="6" y="77"/>
                  </a:moveTo>
                  <a:cubicBezTo>
                    <a:pt x="4" y="77"/>
                    <a:pt x="4" y="77"/>
                    <a:pt x="4" y="77"/>
                  </a:cubicBezTo>
                  <a:cubicBezTo>
                    <a:pt x="2" y="77"/>
                    <a:pt x="0" y="75"/>
                    <a:pt x="0" y="73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5"/>
                  </a:cubicBezTo>
                  <a:cubicBezTo>
                    <a:pt x="10" y="73"/>
                    <a:pt x="10" y="73"/>
                    <a:pt x="10" y="73"/>
                  </a:cubicBezTo>
                  <a:cubicBezTo>
                    <a:pt x="10" y="75"/>
                    <a:pt x="8" y="77"/>
                    <a:pt x="6" y="77"/>
                  </a:cubicBezTo>
                </a:path>
              </a:pathLst>
            </a:custGeom>
            <a:solidFill>
              <a:srgbClr val="DFD98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6" name="Freeform 54"/>
            <p:cNvSpPr/>
            <p:nvPr userDrawn="1"/>
          </p:nvSpPr>
          <p:spPr bwMode="auto">
            <a:xfrm>
              <a:off x="3657601" y="1246188"/>
              <a:ext cx="17463" cy="139700"/>
            </a:xfrm>
            <a:custGeom>
              <a:gdLst>
                <a:gd name="T0" fmla="*/ 6 w 11"/>
                <a:gd name="T1" fmla="*/ 88 h 88"/>
                <a:gd name="T2" fmla="*/ 5 w 11"/>
                <a:gd name="T3" fmla="*/ 88 h 88"/>
                <a:gd name="T4" fmla="*/ 0 w 11"/>
                <a:gd name="T5" fmla="*/ 84 h 88"/>
                <a:gd name="T6" fmla="*/ 0 w 11"/>
                <a:gd name="T7" fmla="*/ 4 h 88"/>
                <a:gd name="T8" fmla="*/ 5 w 11"/>
                <a:gd name="T9" fmla="*/ 0 h 88"/>
                <a:gd name="T10" fmla="*/ 6 w 11"/>
                <a:gd name="T11" fmla="*/ 0 h 88"/>
                <a:gd name="T12" fmla="*/ 11 w 11"/>
                <a:gd name="T13" fmla="*/ 4 h 88"/>
                <a:gd name="T14" fmla="*/ 11 w 11"/>
                <a:gd name="T15" fmla="*/ 84 h 88"/>
                <a:gd name="T16" fmla="*/ 6 w 11"/>
                <a:gd name="T17" fmla="*/ 88 h 8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1" h="88">
                  <a:moveTo>
                    <a:pt x="6" y="88"/>
                  </a:moveTo>
                  <a:cubicBezTo>
                    <a:pt x="5" y="88"/>
                    <a:pt x="5" y="88"/>
                    <a:pt x="5" y="88"/>
                  </a:cubicBezTo>
                  <a:cubicBezTo>
                    <a:pt x="2" y="88"/>
                    <a:pt x="0" y="86"/>
                    <a:pt x="0" y="8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9" y="0"/>
                    <a:pt x="11" y="2"/>
                    <a:pt x="11" y="4"/>
                  </a:cubicBezTo>
                  <a:cubicBezTo>
                    <a:pt x="11" y="84"/>
                    <a:pt x="11" y="84"/>
                    <a:pt x="11" y="84"/>
                  </a:cubicBezTo>
                  <a:cubicBezTo>
                    <a:pt x="11" y="86"/>
                    <a:pt x="9" y="88"/>
                    <a:pt x="6" y="88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7" name="Freeform 55"/>
            <p:cNvSpPr/>
            <p:nvPr userDrawn="1"/>
          </p:nvSpPr>
          <p:spPr bwMode="auto">
            <a:xfrm>
              <a:off x="3995738" y="1222375"/>
              <a:ext cx="15875" cy="161925"/>
            </a:xfrm>
            <a:custGeom>
              <a:gdLst>
                <a:gd name="T0" fmla="*/ 4 w 10"/>
                <a:gd name="T1" fmla="*/ 102 h 102"/>
                <a:gd name="T2" fmla="*/ 6 w 10"/>
                <a:gd name="T3" fmla="*/ 102 h 102"/>
                <a:gd name="T4" fmla="*/ 10 w 10"/>
                <a:gd name="T5" fmla="*/ 97 h 102"/>
                <a:gd name="T6" fmla="*/ 10 w 10"/>
                <a:gd name="T7" fmla="*/ 4 h 102"/>
                <a:gd name="T8" fmla="*/ 6 w 10"/>
                <a:gd name="T9" fmla="*/ 0 h 102"/>
                <a:gd name="T10" fmla="*/ 4 w 10"/>
                <a:gd name="T11" fmla="*/ 0 h 102"/>
                <a:gd name="T12" fmla="*/ 0 w 10"/>
                <a:gd name="T13" fmla="*/ 4 h 102"/>
                <a:gd name="T14" fmla="*/ 0 w 10"/>
                <a:gd name="T15" fmla="*/ 97 h 102"/>
                <a:gd name="T16" fmla="*/ 4 w 10"/>
                <a:gd name="T17" fmla="*/ 102 h 10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102">
                  <a:moveTo>
                    <a:pt x="4" y="102"/>
                  </a:moveTo>
                  <a:cubicBezTo>
                    <a:pt x="6" y="102"/>
                    <a:pt x="6" y="102"/>
                    <a:pt x="6" y="102"/>
                  </a:cubicBezTo>
                  <a:cubicBezTo>
                    <a:pt x="8" y="102"/>
                    <a:pt x="10" y="100"/>
                    <a:pt x="10" y="97"/>
                  </a:cubicBezTo>
                  <a:cubicBezTo>
                    <a:pt x="10" y="4"/>
                    <a:pt x="10" y="4"/>
                    <a:pt x="10" y="4"/>
                  </a:cubicBezTo>
                  <a:cubicBezTo>
                    <a:pt x="10" y="2"/>
                    <a:pt x="8" y="0"/>
                    <a:pt x="6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" y="0"/>
                    <a:pt x="0" y="2"/>
                    <a:pt x="0" y="4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1" y="102"/>
                    <a:pt x="4" y="102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8" name="Freeform 56"/>
            <p:cNvSpPr/>
            <p:nvPr userDrawn="1"/>
          </p:nvSpPr>
          <p:spPr bwMode="auto">
            <a:xfrm>
              <a:off x="4329113" y="1211263"/>
              <a:ext cx="15875" cy="165100"/>
            </a:xfrm>
            <a:custGeom>
              <a:gdLst>
                <a:gd name="T0" fmla="*/ 6 w 10"/>
                <a:gd name="T1" fmla="*/ 104 h 104"/>
                <a:gd name="T2" fmla="*/ 4 w 10"/>
                <a:gd name="T3" fmla="*/ 104 h 104"/>
                <a:gd name="T4" fmla="*/ 0 w 10"/>
                <a:gd name="T5" fmla="*/ 100 h 104"/>
                <a:gd name="T6" fmla="*/ 0 w 10"/>
                <a:gd name="T7" fmla="*/ 4 h 104"/>
                <a:gd name="T8" fmla="*/ 4 w 10"/>
                <a:gd name="T9" fmla="*/ 0 h 104"/>
                <a:gd name="T10" fmla="*/ 6 w 10"/>
                <a:gd name="T11" fmla="*/ 0 h 104"/>
                <a:gd name="T12" fmla="*/ 10 w 10"/>
                <a:gd name="T13" fmla="*/ 4 h 104"/>
                <a:gd name="T14" fmla="*/ 10 w 10"/>
                <a:gd name="T15" fmla="*/ 100 h 104"/>
                <a:gd name="T16" fmla="*/ 6 w 10"/>
                <a:gd name="T17" fmla="*/ 104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104">
                  <a:moveTo>
                    <a:pt x="6" y="104"/>
                  </a:moveTo>
                  <a:cubicBezTo>
                    <a:pt x="4" y="104"/>
                    <a:pt x="4" y="104"/>
                    <a:pt x="4" y="104"/>
                  </a:cubicBezTo>
                  <a:cubicBezTo>
                    <a:pt x="2" y="104"/>
                    <a:pt x="0" y="102"/>
                    <a:pt x="0" y="100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4"/>
                  </a:cubicBezTo>
                  <a:cubicBezTo>
                    <a:pt x="10" y="100"/>
                    <a:pt x="10" y="100"/>
                    <a:pt x="10" y="100"/>
                  </a:cubicBezTo>
                  <a:cubicBezTo>
                    <a:pt x="10" y="102"/>
                    <a:pt x="8" y="104"/>
                    <a:pt x="6" y="104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9" name="Freeform 57"/>
            <p:cNvSpPr/>
            <p:nvPr userDrawn="1"/>
          </p:nvSpPr>
          <p:spPr bwMode="auto">
            <a:xfrm>
              <a:off x="2489201" y="1592263"/>
              <a:ext cx="184150" cy="314325"/>
            </a:xfrm>
            <a:custGeom>
              <a:gdLst>
                <a:gd name="T0" fmla="*/ 72 w 116"/>
                <a:gd name="T1" fmla="*/ 0 h 198"/>
                <a:gd name="T2" fmla="*/ 72 w 116"/>
                <a:gd name="T3" fmla="*/ 85 h 198"/>
                <a:gd name="T4" fmla="*/ 72 w 116"/>
                <a:gd name="T5" fmla="*/ 85 h 198"/>
                <a:gd name="T6" fmla="*/ 81 w 116"/>
                <a:gd name="T7" fmla="*/ 87 h 198"/>
                <a:gd name="T8" fmla="*/ 91 w 116"/>
                <a:gd name="T9" fmla="*/ 86 h 198"/>
                <a:gd name="T10" fmla="*/ 116 w 116"/>
                <a:gd name="T11" fmla="*/ 147 h 198"/>
                <a:gd name="T12" fmla="*/ 94 w 116"/>
                <a:gd name="T13" fmla="*/ 82 h 198"/>
                <a:gd name="T14" fmla="*/ 95 w 116"/>
                <a:gd name="T15" fmla="*/ 81 h 198"/>
                <a:gd name="T16" fmla="*/ 104 w 116"/>
                <a:gd name="T17" fmla="*/ 143 h 198"/>
                <a:gd name="T18" fmla="*/ 111 w 116"/>
                <a:gd name="T19" fmla="*/ 9 h 198"/>
                <a:gd name="T20" fmla="*/ 72 w 116"/>
                <a:gd name="T21" fmla="*/ 0 h 1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5" h="198">
                  <a:moveTo>
                    <a:pt x="72" y="0"/>
                  </a:moveTo>
                  <a:cubicBezTo>
                    <a:pt x="72" y="0"/>
                    <a:pt x="0" y="198"/>
                    <a:pt x="72" y="85"/>
                  </a:cubicBezTo>
                  <a:cubicBezTo>
                    <a:pt x="72" y="85"/>
                    <a:pt x="72" y="85"/>
                    <a:pt x="72" y="85"/>
                  </a:cubicBezTo>
                  <a:cubicBezTo>
                    <a:pt x="75" y="85"/>
                    <a:pt x="78" y="86"/>
                    <a:pt x="81" y="87"/>
                  </a:cubicBezTo>
                  <a:cubicBezTo>
                    <a:pt x="84" y="86"/>
                    <a:pt x="88" y="85"/>
                    <a:pt x="91" y="86"/>
                  </a:cubicBezTo>
                  <a:cubicBezTo>
                    <a:pt x="92" y="85"/>
                    <a:pt x="115" y="148"/>
                    <a:pt x="116" y="147"/>
                  </a:cubicBezTo>
                  <a:cubicBezTo>
                    <a:pt x="94" y="82"/>
                    <a:pt x="94" y="82"/>
                    <a:pt x="94" y="82"/>
                  </a:cubicBezTo>
                  <a:cubicBezTo>
                    <a:pt x="94" y="82"/>
                    <a:pt x="95" y="82"/>
                    <a:pt x="95" y="81"/>
                  </a:cubicBezTo>
                  <a:cubicBezTo>
                    <a:pt x="94" y="79"/>
                    <a:pt x="105" y="146"/>
                    <a:pt x="104" y="143"/>
                  </a:cubicBezTo>
                  <a:cubicBezTo>
                    <a:pt x="104" y="128"/>
                    <a:pt x="111" y="9"/>
                    <a:pt x="111" y="9"/>
                  </a:cubicBezTo>
                  <a:cubicBezTo>
                    <a:pt x="74" y="4"/>
                    <a:pt x="72" y="0"/>
                    <a:pt x="72" y="0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0" name="Freeform 58"/>
            <p:cNvSpPr/>
            <p:nvPr userDrawn="1"/>
          </p:nvSpPr>
          <p:spPr bwMode="auto">
            <a:xfrm>
              <a:off x="3186113" y="1298575"/>
              <a:ext cx="246063" cy="446088"/>
            </a:xfrm>
            <a:custGeom>
              <a:gdLst>
                <a:gd name="T0" fmla="*/ 83 w 155"/>
                <a:gd name="T1" fmla="*/ 22 h 281"/>
                <a:gd name="T2" fmla="*/ 75 w 155"/>
                <a:gd name="T3" fmla="*/ 34 h 281"/>
                <a:gd name="T4" fmla="*/ 56 w 155"/>
                <a:gd name="T5" fmla="*/ 48 h 281"/>
                <a:gd name="T6" fmla="*/ 53 w 155"/>
                <a:gd name="T7" fmla="*/ 47 h 281"/>
                <a:gd name="T8" fmla="*/ 41 w 155"/>
                <a:gd name="T9" fmla="*/ 49 h 281"/>
                <a:gd name="T10" fmla="*/ 36 w 155"/>
                <a:gd name="T11" fmla="*/ 48 h 281"/>
                <a:gd name="T12" fmla="*/ 32 w 155"/>
                <a:gd name="T13" fmla="*/ 49 h 281"/>
                <a:gd name="T14" fmla="*/ 30 w 155"/>
                <a:gd name="T15" fmla="*/ 49 h 281"/>
                <a:gd name="T16" fmla="*/ 45 w 155"/>
                <a:gd name="T17" fmla="*/ 83 h 281"/>
                <a:gd name="T18" fmla="*/ 77 w 155"/>
                <a:gd name="T19" fmla="*/ 123 h 281"/>
                <a:gd name="T20" fmla="*/ 29 w 155"/>
                <a:gd name="T21" fmla="*/ 247 h 281"/>
                <a:gd name="T22" fmla="*/ 82 w 155"/>
                <a:gd name="T23" fmla="*/ 272 h 281"/>
                <a:gd name="T24" fmla="*/ 123 w 155"/>
                <a:gd name="T25" fmla="*/ 138 h 281"/>
                <a:gd name="T26" fmla="*/ 154 w 155"/>
                <a:gd name="T27" fmla="*/ 50 h 281"/>
                <a:gd name="T28" fmla="*/ 83 w 155"/>
                <a:gd name="T29" fmla="*/ 22 h 2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5" h="281">
                  <a:moveTo>
                    <a:pt x="83" y="22"/>
                  </a:moveTo>
                  <a:cubicBezTo>
                    <a:pt x="81" y="27"/>
                    <a:pt x="78" y="30"/>
                    <a:pt x="75" y="34"/>
                  </a:cubicBezTo>
                  <a:cubicBezTo>
                    <a:pt x="70" y="42"/>
                    <a:pt x="61" y="48"/>
                    <a:pt x="56" y="48"/>
                  </a:cubicBezTo>
                  <a:cubicBezTo>
                    <a:pt x="55" y="48"/>
                    <a:pt x="54" y="48"/>
                    <a:pt x="53" y="47"/>
                  </a:cubicBezTo>
                  <a:cubicBezTo>
                    <a:pt x="50" y="48"/>
                    <a:pt x="46" y="49"/>
                    <a:pt x="41" y="49"/>
                  </a:cubicBezTo>
                  <a:cubicBezTo>
                    <a:pt x="40" y="49"/>
                    <a:pt x="38" y="49"/>
                    <a:pt x="36" y="48"/>
                  </a:cubicBezTo>
                  <a:cubicBezTo>
                    <a:pt x="35" y="49"/>
                    <a:pt x="34" y="49"/>
                    <a:pt x="32" y="49"/>
                  </a:cubicBezTo>
                  <a:cubicBezTo>
                    <a:pt x="32" y="49"/>
                    <a:pt x="31" y="49"/>
                    <a:pt x="30" y="49"/>
                  </a:cubicBezTo>
                  <a:cubicBezTo>
                    <a:pt x="30" y="57"/>
                    <a:pt x="34" y="69"/>
                    <a:pt x="45" y="83"/>
                  </a:cubicBezTo>
                  <a:cubicBezTo>
                    <a:pt x="63" y="107"/>
                    <a:pt x="77" y="123"/>
                    <a:pt x="77" y="123"/>
                  </a:cubicBezTo>
                  <a:cubicBezTo>
                    <a:pt x="77" y="123"/>
                    <a:pt x="58" y="212"/>
                    <a:pt x="29" y="247"/>
                  </a:cubicBezTo>
                  <a:cubicBezTo>
                    <a:pt x="0" y="281"/>
                    <a:pt x="73" y="267"/>
                    <a:pt x="82" y="272"/>
                  </a:cubicBezTo>
                  <a:cubicBezTo>
                    <a:pt x="82" y="272"/>
                    <a:pt x="118" y="188"/>
                    <a:pt x="123" y="138"/>
                  </a:cubicBezTo>
                  <a:cubicBezTo>
                    <a:pt x="123" y="138"/>
                    <a:pt x="153" y="76"/>
                    <a:pt x="154" y="50"/>
                  </a:cubicBezTo>
                  <a:cubicBezTo>
                    <a:pt x="155" y="34"/>
                    <a:pt x="107" y="0"/>
                    <a:pt x="83" y="22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1" name="Freeform 59"/>
            <p:cNvSpPr/>
            <p:nvPr userDrawn="1"/>
          </p:nvSpPr>
          <p:spPr bwMode="auto">
            <a:xfrm>
              <a:off x="2509838" y="3625850"/>
              <a:ext cx="195263" cy="201613"/>
            </a:xfrm>
            <a:custGeom>
              <a:gdLst>
                <a:gd name="T0" fmla="*/ 27 w 123"/>
                <a:gd name="T1" fmla="*/ 9 h 127"/>
                <a:gd name="T2" fmla="*/ 1 w 123"/>
                <a:gd name="T3" fmla="*/ 107 h 127"/>
                <a:gd name="T4" fmla="*/ 95 w 123"/>
                <a:gd name="T5" fmla="*/ 121 h 127"/>
                <a:gd name="T6" fmla="*/ 115 w 123"/>
                <a:gd name="T7" fmla="*/ 19 h 127"/>
                <a:gd name="T8" fmla="*/ 27 w 123"/>
                <a:gd name="T9" fmla="*/ 9 h 1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3" h="127">
                  <a:moveTo>
                    <a:pt x="27" y="9"/>
                  </a:moveTo>
                  <a:cubicBezTo>
                    <a:pt x="27" y="9"/>
                    <a:pt x="3" y="87"/>
                    <a:pt x="1" y="107"/>
                  </a:cubicBezTo>
                  <a:cubicBezTo>
                    <a:pt x="0" y="126"/>
                    <a:pt x="87" y="127"/>
                    <a:pt x="95" y="121"/>
                  </a:cubicBezTo>
                  <a:cubicBezTo>
                    <a:pt x="104" y="115"/>
                    <a:pt x="123" y="22"/>
                    <a:pt x="115" y="19"/>
                  </a:cubicBezTo>
                  <a:cubicBezTo>
                    <a:pt x="107" y="17"/>
                    <a:pt x="29" y="0"/>
                    <a:pt x="27" y="9"/>
                  </a:cubicBezTo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2" name="Freeform 60"/>
            <p:cNvSpPr/>
            <p:nvPr userDrawn="1"/>
          </p:nvSpPr>
          <p:spPr bwMode="auto">
            <a:xfrm>
              <a:off x="2541588" y="2549525"/>
              <a:ext cx="277813" cy="1152525"/>
            </a:xfrm>
            <a:custGeom>
              <a:gdLst>
                <a:gd name="T0" fmla="*/ 0 w 175"/>
                <a:gd name="T1" fmla="*/ 693 h 726"/>
                <a:gd name="T2" fmla="*/ 39 w 175"/>
                <a:gd name="T3" fmla="*/ 716 h 726"/>
                <a:gd name="T4" fmla="*/ 95 w 175"/>
                <a:gd name="T5" fmla="*/ 699 h 726"/>
                <a:gd name="T6" fmla="*/ 175 w 175"/>
                <a:gd name="T7" fmla="*/ 124 h 726"/>
                <a:gd name="T8" fmla="*/ 53 w 175"/>
                <a:gd name="T9" fmla="*/ 38 h 726"/>
                <a:gd name="T10" fmla="*/ 69 w 175"/>
                <a:gd name="T11" fmla="*/ 353 h 726"/>
                <a:gd name="T12" fmla="*/ 0 w 175"/>
                <a:gd name="T13" fmla="*/ 693 h 7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5" h="726">
                  <a:moveTo>
                    <a:pt x="0" y="693"/>
                  </a:moveTo>
                  <a:cubicBezTo>
                    <a:pt x="0" y="693"/>
                    <a:pt x="14" y="707"/>
                    <a:pt x="39" y="716"/>
                  </a:cubicBezTo>
                  <a:cubicBezTo>
                    <a:pt x="63" y="726"/>
                    <a:pt x="95" y="699"/>
                    <a:pt x="95" y="699"/>
                  </a:cubicBezTo>
                  <a:cubicBezTo>
                    <a:pt x="129" y="620"/>
                    <a:pt x="175" y="124"/>
                    <a:pt x="175" y="124"/>
                  </a:cubicBezTo>
                  <a:cubicBezTo>
                    <a:pt x="175" y="124"/>
                    <a:pt x="62" y="0"/>
                    <a:pt x="53" y="38"/>
                  </a:cubicBezTo>
                  <a:cubicBezTo>
                    <a:pt x="44" y="77"/>
                    <a:pt x="83" y="249"/>
                    <a:pt x="69" y="353"/>
                  </a:cubicBezTo>
                  <a:lnTo>
                    <a:pt x="0" y="693"/>
                  </a:lnTo>
                  <a:close/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3" name="Freeform 61"/>
            <p:cNvSpPr/>
            <p:nvPr userDrawn="1"/>
          </p:nvSpPr>
          <p:spPr bwMode="auto">
            <a:xfrm>
              <a:off x="2636838" y="3627438"/>
              <a:ext cx="333375" cy="207963"/>
            </a:xfrm>
            <a:custGeom>
              <a:gdLst>
                <a:gd name="T0" fmla="*/ 97 w 211"/>
                <a:gd name="T1" fmla="*/ 19 h 131"/>
                <a:gd name="T2" fmla="*/ 136 w 211"/>
                <a:gd name="T3" fmla="*/ 81 h 131"/>
                <a:gd name="T4" fmla="*/ 206 w 211"/>
                <a:gd name="T5" fmla="*/ 85 h 131"/>
                <a:gd name="T6" fmla="*/ 211 w 211"/>
                <a:gd name="T7" fmla="*/ 119 h 131"/>
                <a:gd name="T8" fmla="*/ 105 w 211"/>
                <a:gd name="T9" fmla="*/ 129 h 131"/>
                <a:gd name="T10" fmla="*/ 2 w 211"/>
                <a:gd name="T11" fmla="*/ 120 h 131"/>
                <a:gd name="T12" fmla="*/ 28 w 211"/>
                <a:gd name="T13" fmla="*/ 14 h 131"/>
                <a:gd name="T14" fmla="*/ 97 w 211"/>
                <a:gd name="T15" fmla="*/ 19 h 1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11" h="131">
                  <a:moveTo>
                    <a:pt x="97" y="19"/>
                  </a:moveTo>
                  <a:cubicBezTo>
                    <a:pt x="97" y="19"/>
                    <a:pt x="128" y="76"/>
                    <a:pt x="136" y="81"/>
                  </a:cubicBezTo>
                  <a:cubicBezTo>
                    <a:pt x="144" y="86"/>
                    <a:pt x="201" y="81"/>
                    <a:pt x="206" y="85"/>
                  </a:cubicBezTo>
                  <a:cubicBezTo>
                    <a:pt x="211" y="90"/>
                    <a:pt x="211" y="119"/>
                    <a:pt x="211" y="119"/>
                  </a:cubicBezTo>
                  <a:cubicBezTo>
                    <a:pt x="198" y="124"/>
                    <a:pt x="130" y="129"/>
                    <a:pt x="105" y="129"/>
                  </a:cubicBezTo>
                  <a:cubicBezTo>
                    <a:pt x="80" y="128"/>
                    <a:pt x="17" y="131"/>
                    <a:pt x="2" y="120"/>
                  </a:cubicBezTo>
                  <a:cubicBezTo>
                    <a:pt x="0" y="113"/>
                    <a:pt x="22" y="24"/>
                    <a:pt x="28" y="14"/>
                  </a:cubicBezTo>
                  <a:cubicBezTo>
                    <a:pt x="34" y="5"/>
                    <a:pt x="94" y="0"/>
                    <a:pt x="97" y="19"/>
                  </a:cubicBezTo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4" name="Freeform 62"/>
            <p:cNvSpPr/>
            <p:nvPr userDrawn="1"/>
          </p:nvSpPr>
          <p:spPr bwMode="auto">
            <a:xfrm>
              <a:off x="2609851" y="2543175"/>
              <a:ext cx="388938" cy="1184275"/>
            </a:xfrm>
            <a:custGeom>
              <a:gdLst>
                <a:gd name="T0" fmla="*/ 245 w 246"/>
                <a:gd name="T1" fmla="*/ 19 h 746"/>
                <a:gd name="T2" fmla="*/ 225 w 246"/>
                <a:gd name="T3" fmla="*/ 403 h 746"/>
                <a:gd name="T4" fmla="*/ 144 w 246"/>
                <a:gd name="T5" fmla="*/ 664 h 746"/>
                <a:gd name="T6" fmla="*/ 142 w 246"/>
                <a:gd name="T7" fmla="*/ 689 h 746"/>
                <a:gd name="T8" fmla="*/ 118 w 246"/>
                <a:gd name="T9" fmla="*/ 735 h 746"/>
                <a:gd name="T10" fmla="*/ 34 w 246"/>
                <a:gd name="T11" fmla="*/ 719 h 746"/>
                <a:gd name="T12" fmla="*/ 72 w 246"/>
                <a:gd name="T13" fmla="*/ 562 h 746"/>
                <a:gd name="T14" fmla="*/ 106 w 246"/>
                <a:gd name="T15" fmla="*/ 136 h 746"/>
                <a:gd name="T16" fmla="*/ 14 w 246"/>
                <a:gd name="T17" fmla="*/ 63 h 746"/>
                <a:gd name="T18" fmla="*/ 0 w 246"/>
                <a:gd name="T19" fmla="*/ 4 h 746"/>
                <a:gd name="T20" fmla="*/ 245 w 246"/>
                <a:gd name="T21" fmla="*/ 19 h 7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6" h="746">
                  <a:moveTo>
                    <a:pt x="245" y="19"/>
                  </a:moveTo>
                  <a:cubicBezTo>
                    <a:pt x="245" y="19"/>
                    <a:pt x="246" y="333"/>
                    <a:pt x="225" y="403"/>
                  </a:cubicBezTo>
                  <a:cubicBezTo>
                    <a:pt x="204" y="473"/>
                    <a:pt x="149" y="649"/>
                    <a:pt x="144" y="664"/>
                  </a:cubicBezTo>
                  <a:cubicBezTo>
                    <a:pt x="144" y="664"/>
                    <a:pt x="144" y="681"/>
                    <a:pt x="142" y="689"/>
                  </a:cubicBezTo>
                  <a:cubicBezTo>
                    <a:pt x="141" y="698"/>
                    <a:pt x="127" y="729"/>
                    <a:pt x="118" y="735"/>
                  </a:cubicBezTo>
                  <a:cubicBezTo>
                    <a:pt x="109" y="742"/>
                    <a:pt x="47" y="746"/>
                    <a:pt x="34" y="719"/>
                  </a:cubicBezTo>
                  <a:cubicBezTo>
                    <a:pt x="34" y="719"/>
                    <a:pt x="61" y="607"/>
                    <a:pt x="72" y="562"/>
                  </a:cubicBezTo>
                  <a:cubicBezTo>
                    <a:pt x="83" y="517"/>
                    <a:pt x="111" y="238"/>
                    <a:pt x="106" y="136"/>
                  </a:cubicBezTo>
                  <a:cubicBezTo>
                    <a:pt x="106" y="136"/>
                    <a:pt x="24" y="91"/>
                    <a:pt x="14" y="63"/>
                  </a:cubicBezTo>
                  <a:cubicBezTo>
                    <a:pt x="5" y="38"/>
                    <a:pt x="0" y="8"/>
                    <a:pt x="0" y="4"/>
                  </a:cubicBezTo>
                  <a:cubicBezTo>
                    <a:pt x="0" y="0"/>
                    <a:pt x="245" y="19"/>
                    <a:pt x="245" y="19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5" name="Freeform 63"/>
            <p:cNvSpPr/>
            <p:nvPr userDrawn="1"/>
          </p:nvSpPr>
          <p:spPr bwMode="auto">
            <a:xfrm>
              <a:off x="2424113" y="1554163"/>
              <a:ext cx="957263" cy="1116013"/>
            </a:xfrm>
            <a:custGeom>
              <a:gdLst>
                <a:gd name="T0" fmla="*/ 97 w 604"/>
                <a:gd name="T1" fmla="*/ 650 h 703"/>
                <a:gd name="T2" fmla="*/ 94 w 604"/>
                <a:gd name="T3" fmla="*/ 384 h 703"/>
                <a:gd name="T4" fmla="*/ 28 w 604"/>
                <a:gd name="T5" fmla="*/ 102 h 703"/>
                <a:gd name="T6" fmla="*/ 82 w 604"/>
                <a:gd name="T7" fmla="*/ 102 h 703"/>
                <a:gd name="T8" fmla="*/ 167 w 604"/>
                <a:gd name="T9" fmla="*/ 106 h 703"/>
                <a:gd name="T10" fmla="*/ 234 w 604"/>
                <a:gd name="T11" fmla="*/ 113 h 703"/>
                <a:gd name="T12" fmla="*/ 390 w 604"/>
                <a:gd name="T13" fmla="*/ 196 h 703"/>
                <a:gd name="T14" fmla="*/ 529 w 604"/>
                <a:gd name="T15" fmla="*/ 20 h 703"/>
                <a:gd name="T16" fmla="*/ 602 w 604"/>
                <a:gd name="T17" fmla="*/ 30 h 703"/>
                <a:gd name="T18" fmla="*/ 482 w 604"/>
                <a:gd name="T19" fmla="*/ 258 h 703"/>
                <a:gd name="T20" fmla="*/ 313 w 604"/>
                <a:gd name="T21" fmla="*/ 267 h 703"/>
                <a:gd name="T22" fmla="*/ 374 w 604"/>
                <a:gd name="T23" fmla="*/ 666 h 703"/>
                <a:gd name="T24" fmla="*/ 97 w 604"/>
                <a:gd name="T25" fmla="*/ 650 h 70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04" h="703">
                  <a:moveTo>
                    <a:pt x="97" y="650"/>
                  </a:moveTo>
                  <a:cubicBezTo>
                    <a:pt x="97" y="650"/>
                    <a:pt x="125" y="491"/>
                    <a:pt x="94" y="384"/>
                  </a:cubicBezTo>
                  <a:cubicBezTo>
                    <a:pt x="63" y="276"/>
                    <a:pt x="0" y="152"/>
                    <a:pt x="28" y="102"/>
                  </a:cubicBezTo>
                  <a:cubicBezTo>
                    <a:pt x="28" y="102"/>
                    <a:pt x="52" y="96"/>
                    <a:pt x="82" y="102"/>
                  </a:cubicBezTo>
                  <a:cubicBezTo>
                    <a:pt x="112" y="108"/>
                    <a:pt x="167" y="106"/>
                    <a:pt x="167" y="106"/>
                  </a:cubicBezTo>
                  <a:cubicBezTo>
                    <a:pt x="167" y="106"/>
                    <a:pt x="221" y="109"/>
                    <a:pt x="234" y="113"/>
                  </a:cubicBezTo>
                  <a:cubicBezTo>
                    <a:pt x="248" y="116"/>
                    <a:pt x="336" y="187"/>
                    <a:pt x="390" y="196"/>
                  </a:cubicBezTo>
                  <a:cubicBezTo>
                    <a:pt x="443" y="205"/>
                    <a:pt x="518" y="41"/>
                    <a:pt x="529" y="20"/>
                  </a:cubicBezTo>
                  <a:cubicBezTo>
                    <a:pt x="540" y="0"/>
                    <a:pt x="600" y="11"/>
                    <a:pt x="602" y="30"/>
                  </a:cubicBezTo>
                  <a:cubicBezTo>
                    <a:pt x="604" y="50"/>
                    <a:pt x="546" y="224"/>
                    <a:pt x="482" y="258"/>
                  </a:cubicBezTo>
                  <a:cubicBezTo>
                    <a:pt x="418" y="291"/>
                    <a:pt x="313" y="267"/>
                    <a:pt x="313" y="267"/>
                  </a:cubicBezTo>
                  <a:cubicBezTo>
                    <a:pt x="313" y="267"/>
                    <a:pt x="394" y="482"/>
                    <a:pt x="374" y="666"/>
                  </a:cubicBezTo>
                  <a:cubicBezTo>
                    <a:pt x="374" y="666"/>
                    <a:pt x="227" y="703"/>
                    <a:pt x="97" y="65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6" name="Freeform 64"/>
            <p:cNvSpPr/>
            <p:nvPr userDrawn="1"/>
          </p:nvSpPr>
          <p:spPr bwMode="auto">
            <a:xfrm>
              <a:off x="2503488" y="1670050"/>
              <a:ext cx="219075" cy="93663"/>
            </a:xfrm>
            <a:custGeom>
              <a:gdLst>
                <a:gd name="T0" fmla="*/ 138 w 138"/>
                <a:gd name="T1" fmla="*/ 34 h 59"/>
                <a:gd name="T2" fmla="*/ 125 w 138"/>
                <a:gd name="T3" fmla="*/ 2 h 59"/>
                <a:gd name="T4" fmla="*/ 3 w 138"/>
                <a:gd name="T5" fmla="*/ 2 h 59"/>
                <a:gd name="T6" fmla="*/ 3 w 138"/>
                <a:gd name="T7" fmla="*/ 31 h 59"/>
                <a:gd name="T8" fmla="*/ 138 w 138"/>
                <a:gd name="T9" fmla="*/ 34 h 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8" h="59">
                  <a:moveTo>
                    <a:pt x="138" y="34"/>
                  </a:moveTo>
                  <a:cubicBezTo>
                    <a:pt x="138" y="34"/>
                    <a:pt x="129" y="4"/>
                    <a:pt x="125" y="2"/>
                  </a:cubicBezTo>
                  <a:cubicBezTo>
                    <a:pt x="121" y="0"/>
                    <a:pt x="30" y="13"/>
                    <a:pt x="3" y="2"/>
                  </a:cubicBezTo>
                  <a:cubicBezTo>
                    <a:pt x="3" y="2"/>
                    <a:pt x="0" y="18"/>
                    <a:pt x="3" y="31"/>
                  </a:cubicBezTo>
                  <a:cubicBezTo>
                    <a:pt x="3" y="31"/>
                    <a:pt x="35" y="59"/>
                    <a:pt x="138" y="34"/>
                  </a:cubicBezTo>
                </a:path>
              </a:pathLst>
            </a:custGeom>
            <a:solidFill>
              <a:schemeClr val="accent3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7" name="Freeform 65"/>
            <p:cNvSpPr/>
            <p:nvPr userDrawn="1"/>
          </p:nvSpPr>
          <p:spPr bwMode="auto">
            <a:xfrm>
              <a:off x="2859088" y="1362075"/>
              <a:ext cx="265113" cy="392113"/>
            </a:xfrm>
            <a:custGeom>
              <a:gdLst>
                <a:gd name="T0" fmla="*/ 72 w 168"/>
                <a:gd name="T1" fmla="*/ 14 h 247"/>
                <a:gd name="T2" fmla="*/ 33 w 168"/>
                <a:gd name="T3" fmla="*/ 4 h 247"/>
                <a:gd name="T4" fmla="*/ 45 w 168"/>
                <a:gd name="T5" fmla="*/ 49 h 247"/>
                <a:gd name="T6" fmla="*/ 78 w 168"/>
                <a:gd name="T7" fmla="*/ 89 h 247"/>
                <a:gd name="T8" fmla="*/ 29 w 168"/>
                <a:gd name="T9" fmla="*/ 213 h 247"/>
                <a:gd name="T10" fmla="*/ 83 w 168"/>
                <a:gd name="T11" fmla="*/ 238 h 247"/>
                <a:gd name="T12" fmla="*/ 123 w 168"/>
                <a:gd name="T13" fmla="*/ 104 h 247"/>
                <a:gd name="T14" fmla="*/ 168 w 168"/>
                <a:gd name="T15" fmla="*/ 11 h 247"/>
                <a:gd name="T16" fmla="*/ 72 w 168"/>
                <a:gd name="T17" fmla="*/ 14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8" h="246">
                  <a:moveTo>
                    <a:pt x="72" y="14"/>
                  </a:moveTo>
                  <a:cubicBezTo>
                    <a:pt x="49" y="15"/>
                    <a:pt x="38" y="0"/>
                    <a:pt x="33" y="4"/>
                  </a:cubicBezTo>
                  <a:cubicBezTo>
                    <a:pt x="28" y="8"/>
                    <a:pt x="27" y="25"/>
                    <a:pt x="45" y="49"/>
                  </a:cubicBezTo>
                  <a:cubicBezTo>
                    <a:pt x="64" y="73"/>
                    <a:pt x="78" y="89"/>
                    <a:pt x="78" y="89"/>
                  </a:cubicBezTo>
                  <a:cubicBezTo>
                    <a:pt x="78" y="89"/>
                    <a:pt x="58" y="178"/>
                    <a:pt x="29" y="213"/>
                  </a:cubicBezTo>
                  <a:cubicBezTo>
                    <a:pt x="0" y="247"/>
                    <a:pt x="73" y="233"/>
                    <a:pt x="83" y="238"/>
                  </a:cubicBezTo>
                  <a:cubicBezTo>
                    <a:pt x="83" y="238"/>
                    <a:pt x="118" y="154"/>
                    <a:pt x="123" y="104"/>
                  </a:cubicBezTo>
                  <a:cubicBezTo>
                    <a:pt x="123" y="104"/>
                    <a:pt x="164" y="26"/>
                    <a:pt x="168" y="11"/>
                  </a:cubicBezTo>
                  <a:cubicBezTo>
                    <a:pt x="136" y="14"/>
                    <a:pt x="104" y="12"/>
                    <a:pt x="72" y="14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8" name="Freeform 66"/>
            <p:cNvSpPr/>
            <p:nvPr userDrawn="1"/>
          </p:nvSpPr>
          <p:spPr bwMode="auto">
            <a:xfrm>
              <a:off x="2508251" y="1582738"/>
              <a:ext cx="538163" cy="447675"/>
            </a:xfrm>
            <a:custGeom>
              <a:gdLst>
                <a:gd name="T0" fmla="*/ 338 w 340"/>
                <a:gd name="T1" fmla="*/ 31 h 282"/>
                <a:gd name="T2" fmla="*/ 265 w 340"/>
                <a:gd name="T3" fmla="*/ 21 h 282"/>
                <a:gd name="T4" fmla="*/ 126 w 340"/>
                <a:gd name="T5" fmla="*/ 196 h 282"/>
                <a:gd name="T6" fmla="*/ 0 w 340"/>
                <a:gd name="T7" fmla="*/ 131 h 282"/>
                <a:gd name="T8" fmla="*/ 27 w 340"/>
                <a:gd name="T9" fmla="*/ 183 h 282"/>
                <a:gd name="T10" fmla="*/ 70 w 340"/>
                <a:gd name="T11" fmla="*/ 271 h 282"/>
                <a:gd name="T12" fmla="*/ 218 w 340"/>
                <a:gd name="T13" fmla="*/ 258 h 282"/>
                <a:gd name="T14" fmla="*/ 338 w 340"/>
                <a:gd name="T15" fmla="*/ 31 h 28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40" h="282">
                  <a:moveTo>
                    <a:pt x="338" y="31"/>
                  </a:moveTo>
                  <a:cubicBezTo>
                    <a:pt x="336" y="11"/>
                    <a:pt x="277" y="0"/>
                    <a:pt x="265" y="21"/>
                  </a:cubicBezTo>
                  <a:cubicBezTo>
                    <a:pt x="254" y="41"/>
                    <a:pt x="180" y="206"/>
                    <a:pt x="126" y="196"/>
                  </a:cubicBezTo>
                  <a:cubicBezTo>
                    <a:pt x="88" y="190"/>
                    <a:pt x="34" y="153"/>
                    <a:pt x="0" y="131"/>
                  </a:cubicBezTo>
                  <a:cubicBezTo>
                    <a:pt x="9" y="148"/>
                    <a:pt x="17" y="166"/>
                    <a:pt x="27" y="183"/>
                  </a:cubicBezTo>
                  <a:cubicBezTo>
                    <a:pt x="44" y="211"/>
                    <a:pt x="58" y="241"/>
                    <a:pt x="70" y="271"/>
                  </a:cubicBezTo>
                  <a:cubicBezTo>
                    <a:pt x="103" y="276"/>
                    <a:pt x="171" y="282"/>
                    <a:pt x="218" y="258"/>
                  </a:cubicBezTo>
                  <a:cubicBezTo>
                    <a:pt x="282" y="224"/>
                    <a:pt x="340" y="50"/>
                    <a:pt x="338" y="31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9" name="Freeform 67"/>
            <p:cNvSpPr/>
            <p:nvPr userDrawn="1"/>
          </p:nvSpPr>
          <p:spPr bwMode="auto">
            <a:xfrm>
              <a:off x="2451101" y="1036638"/>
              <a:ext cx="415925" cy="622300"/>
            </a:xfrm>
            <a:custGeom>
              <a:gdLst>
                <a:gd name="T0" fmla="*/ 192 w 262"/>
                <a:gd name="T1" fmla="*/ 105 h 392"/>
                <a:gd name="T2" fmla="*/ 214 w 262"/>
                <a:gd name="T3" fmla="*/ 222 h 392"/>
                <a:gd name="T4" fmla="*/ 247 w 262"/>
                <a:gd name="T5" fmla="*/ 320 h 392"/>
                <a:gd name="T6" fmla="*/ 93 w 262"/>
                <a:gd name="T7" fmla="*/ 362 h 392"/>
                <a:gd name="T8" fmla="*/ 5 w 262"/>
                <a:gd name="T9" fmla="*/ 143 h 392"/>
                <a:gd name="T10" fmla="*/ 192 w 262"/>
                <a:gd name="T11" fmla="*/ 105 h 39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62" h="392">
                  <a:moveTo>
                    <a:pt x="192" y="105"/>
                  </a:moveTo>
                  <a:cubicBezTo>
                    <a:pt x="192" y="105"/>
                    <a:pt x="193" y="153"/>
                    <a:pt x="214" y="222"/>
                  </a:cubicBezTo>
                  <a:cubicBezTo>
                    <a:pt x="236" y="292"/>
                    <a:pt x="244" y="305"/>
                    <a:pt x="247" y="320"/>
                  </a:cubicBezTo>
                  <a:cubicBezTo>
                    <a:pt x="262" y="392"/>
                    <a:pt x="129" y="390"/>
                    <a:pt x="93" y="362"/>
                  </a:cubicBezTo>
                  <a:cubicBezTo>
                    <a:pt x="57" y="334"/>
                    <a:pt x="11" y="175"/>
                    <a:pt x="5" y="143"/>
                  </a:cubicBezTo>
                  <a:cubicBezTo>
                    <a:pt x="0" y="111"/>
                    <a:pt x="141" y="0"/>
                    <a:pt x="192" y="105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0" name="Freeform 68"/>
            <p:cNvSpPr/>
            <p:nvPr userDrawn="1"/>
          </p:nvSpPr>
          <p:spPr bwMode="auto">
            <a:xfrm>
              <a:off x="2293938" y="965200"/>
              <a:ext cx="590550" cy="644525"/>
            </a:xfrm>
            <a:custGeom>
              <a:gdLst>
                <a:gd name="T0" fmla="*/ 169 w 372"/>
                <a:gd name="T1" fmla="*/ 323 h 406"/>
                <a:gd name="T2" fmla="*/ 187 w 372"/>
                <a:gd name="T3" fmla="*/ 233 h 406"/>
                <a:gd name="T4" fmla="*/ 184 w 372"/>
                <a:gd name="T5" fmla="*/ 190 h 406"/>
                <a:gd name="T6" fmla="*/ 220 w 372"/>
                <a:gd name="T7" fmla="*/ 163 h 406"/>
                <a:gd name="T8" fmla="*/ 262 w 372"/>
                <a:gd name="T9" fmla="*/ 158 h 406"/>
                <a:gd name="T10" fmla="*/ 312 w 372"/>
                <a:gd name="T11" fmla="*/ 152 h 406"/>
                <a:gd name="T12" fmla="*/ 303 w 372"/>
                <a:gd name="T13" fmla="*/ 44 h 406"/>
                <a:gd name="T14" fmla="*/ 185 w 372"/>
                <a:gd name="T15" fmla="*/ 22 h 406"/>
                <a:gd name="T16" fmla="*/ 69 w 372"/>
                <a:gd name="T17" fmla="*/ 138 h 406"/>
                <a:gd name="T18" fmla="*/ 64 w 372"/>
                <a:gd name="T19" fmla="*/ 116 h 406"/>
                <a:gd name="T20" fmla="*/ 63 w 372"/>
                <a:gd name="T21" fmla="*/ 139 h 406"/>
                <a:gd name="T22" fmla="*/ 40 w 372"/>
                <a:gd name="T23" fmla="*/ 137 h 406"/>
                <a:gd name="T24" fmla="*/ 58 w 372"/>
                <a:gd name="T25" fmla="*/ 154 h 406"/>
                <a:gd name="T26" fmla="*/ 76 w 372"/>
                <a:gd name="T27" fmla="*/ 308 h 406"/>
                <a:gd name="T28" fmla="*/ 142 w 372"/>
                <a:gd name="T29" fmla="*/ 381 h 406"/>
                <a:gd name="T30" fmla="*/ 162 w 372"/>
                <a:gd name="T31" fmla="*/ 374 h 406"/>
                <a:gd name="T32" fmla="*/ 179 w 372"/>
                <a:gd name="T33" fmla="*/ 391 h 406"/>
                <a:gd name="T34" fmla="*/ 169 w 372"/>
                <a:gd name="T35" fmla="*/ 323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372" h="406">
                  <a:moveTo>
                    <a:pt x="169" y="323"/>
                  </a:moveTo>
                  <a:cubicBezTo>
                    <a:pt x="169" y="323"/>
                    <a:pt x="205" y="299"/>
                    <a:pt x="187" y="233"/>
                  </a:cubicBezTo>
                  <a:cubicBezTo>
                    <a:pt x="181" y="209"/>
                    <a:pt x="184" y="190"/>
                    <a:pt x="184" y="190"/>
                  </a:cubicBezTo>
                  <a:cubicBezTo>
                    <a:pt x="184" y="190"/>
                    <a:pt x="176" y="204"/>
                    <a:pt x="220" y="163"/>
                  </a:cubicBezTo>
                  <a:cubicBezTo>
                    <a:pt x="227" y="156"/>
                    <a:pt x="244" y="157"/>
                    <a:pt x="262" y="158"/>
                  </a:cubicBezTo>
                  <a:cubicBezTo>
                    <a:pt x="281" y="160"/>
                    <a:pt x="301" y="161"/>
                    <a:pt x="312" y="152"/>
                  </a:cubicBezTo>
                  <a:cubicBezTo>
                    <a:pt x="334" y="136"/>
                    <a:pt x="372" y="66"/>
                    <a:pt x="303" y="44"/>
                  </a:cubicBezTo>
                  <a:cubicBezTo>
                    <a:pt x="232" y="20"/>
                    <a:pt x="154" y="0"/>
                    <a:pt x="185" y="22"/>
                  </a:cubicBezTo>
                  <a:cubicBezTo>
                    <a:pt x="305" y="104"/>
                    <a:pt x="110" y="83"/>
                    <a:pt x="69" y="138"/>
                  </a:cubicBezTo>
                  <a:cubicBezTo>
                    <a:pt x="69" y="138"/>
                    <a:pt x="75" y="116"/>
                    <a:pt x="64" y="116"/>
                  </a:cubicBezTo>
                  <a:cubicBezTo>
                    <a:pt x="43" y="115"/>
                    <a:pt x="63" y="139"/>
                    <a:pt x="63" y="139"/>
                  </a:cubicBezTo>
                  <a:cubicBezTo>
                    <a:pt x="63" y="139"/>
                    <a:pt x="49" y="120"/>
                    <a:pt x="40" y="137"/>
                  </a:cubicBezTo>
                  <a:cubicBezTo>
                    <a:pt x="32" y="153"/>
                    <a:pt x="58" y="154"/>
                    <a:pt x="58" y="154"/>
                  </a:cubicBezTo>
                  <a:cubicBezTo>
                    <a:pt x="58" y="154"/>
                    <a:pt x="0" y="230"/>
                    <a:pt x="76" y="308"/>
                  </a:cubicBezTo>
                  <a:cubicBezTo>
                    <a:pt x="76" y="308"/>
                    <a:pt x="140" y="367"/>
                    <a:pt x="142" y="381"/>
                  </a:cubicBezTo>
                  <a:cubicBezTo>
                    <a:pt x="144" y="394"/>
                    <a:pt x="162" y="374"/>
                    <a:pt x="162" y="374"/>
                  </a:cubicBezTo>
                  <a:cubicBezTo>
                    <a:pt x="162" y="374"/>
                    <a:pt x="149" y="406"/>
                    <a:pt x="179" y="391"/>
                  </a:cubicBezTo>
                  <a:cubicBezTo>
                    <a:pt x="228" y="364"/>
                    <a:pt x="169" y="323"/>
                    <a:pt x="169" y="323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1" name="Freeform 69"/>
            <p:cNvSpPr/>
            <p:nvPr userDrawn="1"/>
          </p:nvSpPr>
          <p:spPr bwMode="auto">
            <a:xfrm>
              <a:off x="2489201" y="1387475"/>
              <a:ext cx="134938" cy="138113"/>
            </a:xfrm>
            <a:custGeom>
              <a:gdLst>
                <a:gd name="T0" fmla="*/ 66 w 85"/>
                <a:gd name="T1" fmla="*/ 18 h 87"/>
                <a:gd name="T2" fmla="*/ 22 w 85"/>
                <a:gd name="T3" fmla="*/ 14 h 87"/>
                <a:gd name="T4" fmla="*/ 76 w 85"/>
                <a:gd name="T5" fmla="*/ 51 h 87"/>
                <a:gd name="T6" fmla="*/ 66 w 85"/>
                <a:gd name="T7" fmla="*/ 1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5" h="87">
                  <a:moveTo>
                    <a:pt x="66" y="18"/>
                  </a:moveTo>
                  <a:cubicBezTo>
                    <a:pt x="66" y="18"/>
                    <a:pt x="45" y="0"/>
                    <a:pt x="22" y="14"/>
                  </a:cubicBezTo>
                  <a:cubicBezTo>
                    <a:pt x="0" y="29"/>
                    <a:pt x="30" y="87"/>
                    <a:pt x="76" y="51"/>
                  </a:cubicBezTo>
                  <a:cubicBezTo>
                    <a:pt x="76" y="51"/>
                    <a:pt x="85" y="42"/>
                    <a:pt x="66" y="18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2" name="Freeform 70"/>
            <p:cNvSpPr/>
            <p:nvPr userDrawn="1"/>
          </p:nvSpPr>
          <p:spPr bwMode="auto">
            <a:xfrm>
              <a:off x="2513013" y="1408113"/>
              <a:ext cx="15875" cy="26988"/>
            </a:xfrm>
            <a:custGeom>
              <a:gdLst>
                <a:gd name="T0" fmla="*/ 10 w 10"/>
                <a:gd name="T1" fmla="*/ 0 h 17"/>
                <a:gd name="T2" fmla="*/ 7 w 10"/>
                <a:gd name="T3" fmla="*/ 1 h 17"/>
                <a:gd name="T4" fmla="*/ 0 w 10"/>
                <a:gd name="T5" fmla="*/ 17 h 17"/>
                <a:gd name="T6" fmla="*/ 7 w 10"/>
                <a:gd name="T7" fmla="*/ 1 h 17"/>
                <a:gd name="T8" fmla="*/ 10 w 10"/>
                <a:gd name="T9" fmla="*/ 0 h 1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" h="17">
                  <a:moveTo>
                    <a:pt x="10" y="0"/>
                  </a:moveTo>
                  <a:cubicBezTo>
                    <a:pt x="9" y="0"/>
                    <a:pt x="8" y="1"/>
                    <a:pt x="7" y="1"/>
                  </a:cubicBezTo>
                  <a:cubicBezTo>
                    <a:pt x="2" y="5"/>
                    <a:pt x="0" y="10"/>
                    <a:pt x="0" y="17"/>
                  </a:cubicBezTo>
                  <a:cubicBezTo>
                    <a:pt x="0" y="10"/>
                    <a:pt x="2" y="5"/>
                    <a:pt x="7" y="1"/>
                  </a:cubicBezTo>
                  <a:cubicBezTo>
                    <a:pt x="8" y="1"/>
                    <a:pt x="9" y="0"/>
                    <a:pt x="10" y="0"/>
                  </a:cubicBezTo>
                </a:path>
              </a:pathLst>
            </a:custGeom>
            <a:solidFill>
              <a:srgbClr val="603C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3" name="Freeform 71"/>
            <p:cNvSpPr>
              <a:spLocks noEditPoints="1"/>
            </p:cNvSpPr>
            <p:nvPr userDrawn="1"/>
          </p:nvSpPr>
          <p:spPr bwMode="auto">
            <a:xfrm>
              <a:off x="2513013" y="1401763"/>
              <a:ext cx="106363" cy="84138"/>
            </a:xfrm>
            <a:custGeom>
              <a:gdLst>
                <a:gd name="T0" fmla="*/ 33 w 67"/>
                <a:gd name="T1" fmla="*/ 43 h 53"/>
                <a:gd name="T2" fmla="*/ 11 w 67"/>
                <a:gd name="T3" fmla="*/ 22 h 53"/>
                <a:gd name="T4" fmla="*/ 46 w 67"/>
                <a:gd name="T5" fmla="*/ 37 h 53"/>
                <a:gd name="T6" fmla="*/ 56 w 67"/>
                <a:gd name="T7" fmla="*/ 36 h 53"/>
                <a:gd name="T8" fmla="*/ 33 w 67"/>
                <a:gd name="T9" fmla="*/ 43 h 53"/>
                <a:gd name="T10" fmla="*/ 25 w 67"/>
                <a:gd name="T11" fmla="*/ 0 h 53"/>
                <a:gd name="T12" fmla="*/ 10 w 67"/>
                <a:gd name="T13" fmla="*/ 4 h 53"/>
                <a:gd name="T14" fmla="*/ 7 w 67"/>
                <a:gd name="T15" fmla="*/ 5 h 53"/>
                <a:gd name="T16" fmla="*/ 0 w 67"/>
                <a:gd name="T17" fmla="*/ 21 h 53"/>
                <a:gd name="T18" fmla="*/ 32 w 67"/>
                <a:gd name="T19" fmla="*/ 53 h 53"/>
                <a:gd name="T20" fmla="*/ 61 w 67"/>
                <a:gd name="T21" fmla="*/ 42 h 53"/>
                <a:gd name="T22" fmla="*/ 61 w 67"/>
                <a:gd name="T23" fmla="*/ 42 h 53"/>
                <a:gd name="T24" fmla="*/ 61 w 67"/>
                <a:gd name="T25" fmla="*/ 42 h 53"/>
                <a:gd name="T26" fmla="*/ 59 w 67"/>
                <a:gd name="T27" fmla="*/ 21 h 53"/>
                <a:gd name="T28" fmla="*/ 59 w 67"/>
                <a:gd name="T29" fmla="*/ 21 h 53"/>
                <a:gd name="T30" fmla="*/ 45 w 67"/>
                <a:gd name="T31" fmla="*/ 27 h 53"/>
                <a:gd name="T32" fmla="*/ 35 w 67"/>
                <a:gd name="T33" fmla="*/ 24 h 53"/>
                <a:gd name="T34" fmla="*/ 28 w 67"/>
                <a:gd name="T35" fmla="*/ 4 h 53"/>
                <a:gd name="T36" fmla="*/ 29 w 67"/>
                <a:gd name="T37" fmla="*/ 0 h 53"/>
                <a:gd name="T38" fmla="*/ 25 w 67"/>
                <a:gd name="T39" fmla="*/ 0 h 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67" h="52">
                  <a:moveTo>
                    <a:pt x="33" y="43"/>
                  </a:moveTo>
                  <a:cubicBezTo>
                    <a:pt x="14" y="43"/>
                    <a:pt x="11" y="22"/>
                    <a:pt x="11" y="22"/>
                  </a:cubicBezTo>
                  <a:cubicBezTo>
                    <a:pt x="19" y="34"/>
                    <a:pt x="35" y="37"/>
                    <a:pt x="46" y="37"/>
                  </a:cubicBezTo>
                  <a:cubicBezTo>
                    <a:pt x="52" y="37"/>
                    <a:pt x="56" y="36"/>
                    <a:pt x="56" y="36"/>
                  </a:cubicBezTo>
                  <a:cubicBezTo>
                    <a:pt x="47" y="41"/>
                    <a:pt x="39" y="43"/>
                    <a:pt x="33" y="43"/>
                  </a:cubicBezTo>
                  <a:moveTo>
                    <a:pt x="25" y="0"/>
                  </a:moveTo>
                  <a:cubicBezTo>
                    <a:pt x="21" y="0"/>
                    <a:pt x="15" y="1"/>
                    <a:pt x="10" y="4"/>
                  </a:cubicBezTo>
                  <a:cubicBezTo>
                    <a:pt x="9" y="4"/>
                    <a:pt x="8" y="5"/>
                    <a:pt x="7" y="5"/>
                  </a:cubicBezTo>
                  <a:cubicBezTo>
                    <a:pt x="2" y="9"/>
                    <a:pt x="0" y="14"/>
                    <a:pt x="0" y="21"/>
                  </a:cubicBezTo>
                  <a:cubicBezTo>
                    <a:pt x="0" y="35"/>
                    <a:pt x="13" y="53"/>
                    <a:pt x="32" y="53"/>
                  </a:cubicBezTo>
                  <a:cubicBezTo>
                    <a:pt x="41" y="53"/>
                    <a:pt x="51" y="50"/>
                    <a:pt x="61" y="42"/>
                  </a:cubicBezTo>
                  <a:cubicBezTo>
                    <a:pt x="61" y="42"/>
                    <a:pt x="61" y="42"/>
                    <a:pt x="61" y="42"/>
                  </a:cubicBezTo>
                  <a:cubicBezTo>
                    <a:pt x="61" y="42"/>
                    <a:pt x="61" y="42"/>
                    <a:pt x="61" y="42"/>
                  </a:cubicBezTo>
                  <a:cubicBezTo>
                    <a:pt x="61" y="42"/>
                    <a:pt x="67" y="36"/>
                    <a:pt x="59" y="21"/>
                  </a:cubicBezTo>
                  <a:cubicBezTo>
                    <a:pt x="59" y="21"/>
                    <a:pt x="59" y="21"/>
                    <a:pt x="59" y="21"/>
                  </a:cubicBezTo>
                  <a:cubicBezTo>
                    <a:pt x="54" y="25"/>
                    <a:pt x="50" y="27"/>
                    <a:pt x="45" y="27"/>
                  </a:cubicBezTo>
                  <a:cubicBezTo>
                    <a:pt x="41" y="27"/>
                    <a:pt x="38" y="26"/>
                    <a:pt x="35" y="24"/>
                  </a:cubicBezTo>
                  <a:cubicBezTo>
                    <a:pt x="28" y="19"/>
                    <a:pt x="27" y="12"/>
                    <a:pt x="28" y="4"/>
                  </a:cubicBezTo>
                  <a:cubicBezTo>
                    <a:pt x="28" y="3"/>
                    <a:pt x="28" y="1"/>
                    <a:pt x="29" y="0"/>
                  </a:cubicBezTo>
                  <a:cubicBezTo>
                    <a:pt x="28" y="0"/>
                    <a:pt x="27" y="0"/>
                    <a:pt x="25" y="0"/>
                  </a:cubicBezTo>
                </a:path>
              </a:pathLst>
            </a:custGeom>
            <a:solidFill>
              <a:srgbClr val="F7F3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4" name="Freeform 72"/>
            <p:cNvSpPr/>
            <p:nvPr userDrawn="1"/>
          </p:nvSpPr>
          <p:spPr bwMode="auto">
            <a:xfrm>
              <a:off x="2530476" y="1436688"/>
              <a:ext cx="71438" cy="33338"/>
            </a:xfrm>
            <a:custGeom>
              <a:gdLst>
                <a:gd name="T0" fmla="*/ 0 w 45"/>
                <a:gd name="T1" fmla="*/ 0 h 21"/>
                <a:gd name="T2" fmla="*/ 22 w 45"/>
                <a:gd name="T3" fmla="*/ 21 h 21"/>
                <a:gd name="T4" fmla="*/ 45 w 45"/>
                <a:gd name="T5" fmla="*/ 14 h 21"/>
                <a:gd name="T6" fmla="*/ 35 w 45"/>
                <a:gd name="T7" fmla="*/ 15 h 21"/>
                <a:gd name="T8" fmla="*/ 0 w 45"/>
                <a:gd name="T9" fmla="*/ 0 h 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21">
                  <a:moveTo>
                    <a:pt x="0" y="0"/>
                  </a:moveTo>
                  <a:cubicBezTo>
                    <a:pt x="0" y="0"/>
                    <a:pt x="3" y="21"/>
                    <a:pt x="22" y="21"/>
                  </a:cubicBezTo>
                  <a:cubicBezTo>
                    <a:pt x="28" y="21"/>
                    <a:pt x="36" y="19"/>
                    <a:pt x="45" y="14"/>
                  </a:cubicBezTo>
                  <a:cubicBezTo>
                    <a:pt x="45" y="14"/>
                    <a:pt x="41" y="15"/>
                    <a:pt x="35" y="15"/>
                  </a:cubicBezTo>
                  <a:cubicBezTo>
                    <a:pt x="24" y="15"/>
                    <a:pt x="8" y="12"/>
                    <a:pt x="0" y="0"/>
                  </a:cubicBezTo>
                </a:path>
              </a:pathLst>
            </a:custGeom>
            <a:solidFill>
              <a:srgbClr val="F4EE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5" name="Freeform 73"/>
            <p:cNvSpPr/>
            <p:nvPr userDrawn="1"/>
          </p:nvSpPr>
          <p:spPr bwMode="auto">
            <a:xfrm>
              <a:off x="2630488" y="1231900"/>
              <a:ext cx="100013" cy="109538"/>
            </a:xfrm>
            <a:custGeom>
              <a:gdLst>
                <a:gd name="T0" fmla="*/ 56 w 63"/>
                <a:gd name="T1" fmla="*/ 7 h 69"/>
                <a:gd name="T2" fmla="*/ 54 w 63"/>
                <a:gd name="T3" fmla="*/ 28 h 69"/>
                <a:gd name="T4" fmla="*/ 15 w 63"/>
                <a:gd name="T5" fmla="*/ 48 h 69"/>
                <a:gd name="T6" fmla="*/ 40 w 63"/>
                <a:gd name="T7" fmla="*/ 19 h 69"/>
                <a:gd name="T8" fmla="*/ 56 w 63"/>
                <a:gd name="T9" fmla="*/ 7 h 6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2" h="69">
                  <a:moveTo>
                    <a:pt x="56" y="7"/>
                  </a:moveTo>
                  <a:cubicBezTo>
                    <a:pt x="56" y="7"/>
                    <a:pt x="63" y="16"/>
                    <a:pt x="54" y="28"/>
                  </a:cubicBezTo>
                  <a:cubicBezTo>
                    <a:pt x="46" y="40"/>
                    <a:pt x="26" y="27"/>
                    <a:pt x="15" y="48"/>
                  </a:cubicBezTo>
                  <a:cubicBezTo>
                    <a:pt x="5" y="69"/>
                    <a:pt x="0" y="29"/>
                    <a:pt x="40" y="19"/>
                  </a:cubicBezTo>
                  <a:cubicBezTo>
                    <a:pt x="40" y="19"/>
                    <a:pt x="43" y="0"/>
                    <a:pt x="56" y="7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6" name="Freeform 74"/>
            <p:cNvSpPr/>
            <p:nvPr userDrawn="1"/>
          </p:nvSpPr>
          <p:spPr bwMode="auto">
            <a:xfrm>
              <a:off x="2705101" y="1335088"/>
              <a:ext cx="44450" cy="25400"/>
            </a:xfrm>
            <a:custGeom>
              <a:gdLst>
                <a:gd name="T0" fmla="*/ 28 w 28"/>
                <a:gd name="T1" fmla="*/ 0 h 16"/>
                <a:gd name="T2" fmla="*/ 27 w 28"/>
                <a:gd name="T3" fmla="*/ 1 h 16"/>
                <a:gd name="T4" fmla="*/ 27 w 28"/>
                <a:gd name="T5" fmla="*/ 1 h 16"/>
                <a:gd name="T6" fmla="*/ 27 w 28"/>
                <a:gd name="T7" fmla="*/ 1 h 16"/>
                <a:gd name="T8" fmla="*/ 16 w 28"/>
                <a:gd name="T9" fmla="*/ 7 h 16"/>
                <a:gd name="T10" fmla="*/ 0 w 28"/>
                <a:gd name="T11" fmla="*/ 8 h 16"/>
                <a:gd name="T12" fmla="*/ 16 w 28"/>
                <a:gd name="T13" fmla="*/ 10 h 16"/>
                <a:gd name="T14" fmla="*/ 18 w 28"/>
                <a:gd name="T15" fmla="*/ 9 h 16"/>
                <a:gd name="T16" fmla="*/ 16 w 28"/>
                <a:gd name="T17" fmla="*/ 10 h 16"/>
                <a:gd name="T18" fmla="*/ 1 w 28"/>
                <a:gd name="T19" fmla="*/ 13 h 16"/>
                <a:gd name="T20" fmla="*/ 16 w 28"/>
                <a:gd name="T21" fmla="*/ 13 h 16"/>
                <a:gd name="T22" fmla="*/ 26 w 28"/>
                <a:gd name="T23" fmla="*/ 3 h 16"/>
                <a:gd name="T24" fmla="*/ 28 w 28"/>
                <a:gd name="T25" fmla="*/ 0 h 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8" h="16">
                  <a:moveTo>
                    <a:pt x="28" y="0"/>
                  </a:moveTo>
                  <a:cubicBezTo>
                    <a:pt x="28" y="0"/>
                    <a:pt x="28" y="1"/>
                    <a:pt x="27" y="1"/>
                  </a:cubicBezTo>
                  <a:cubicBezTo>
                    <a:pt x="27" y="1"/>
                    <a:pt x="27" y="1"/>
                    <a:pt x="27" y="1"/>
                  </a:cubicBezTo>
                  <a:cubicBezTo>
                    <a:pt x="27" y="1"/>
                    <a:pt x="27" y="1"/>
                    <a:pt x="27" y="1"/>
                  </a:cubicBezTo>
                  <a:cubicBezTo>
                    <a:pt x="25" y="3"/>
                    <a:pt x="21" y="6"/>
                    <a:pt x="16" y="7"/>
                  </a:cubicBezTo>
                  <a:cubicBezTo>
                    <a:pt x="8" y="10"/>
                    <a:pt x="0" y="8"/>
                    <a:pt x="0" y="8"/>
                  </a:cubicBezTo>
                  <a:cubicBezTo>
                    <a:pt x="0" y="8"/>
                    <a:pt x="8" y="12"/>
                    <a:pt x="16" y="10"/>
                  </a:cubicBezTo>
                  <a:cubicBezTo>
                    <a:pt x="16" y="10"/>
                    <a:pt x="17" y="9"/>
                    <a:pt x="18" y="9"/>
                  </a:cubicBezTo>
                  <a:cubicBezTo>
                    <a:pt x="17" y="10"/>
                    <a:pt x="16" y="10"/>
                    <a:pt x="16" y="10"/>
                  </a:cubicBezTo>
                  <a:cubicBezTo>
                    <a:pt x="9" y="14"/>
                    <a:pt x="1" y="13"/>
                    <a:pt x="1" y="13"/>
                  </a:cubicBezTo>
                  <a:cubicBezTo>
                    <a:pt x="1" y="13"/>
                    <a:pt x="9" y="16"/>
                    <a:pt x="16" y="13"/>
                  </a:cubicBezTo>
                  <a:cubicBezTo>
                    <a:pt x="22" y="10"/>
                    <a:pt x="25" y="5"/>
                    <a:pt x="26" y="3"/>
                  </a:cubicBezTo>
                  <a:cubicBezTo>
                    <a:pt x="27" y="1"/>
                    <a:pt x="28" y="0"/>
                    <a:pt x="28" y="0"/>
                  </a:cubicBezTo>
                </a:path>
              </a:pathLst>
            </a:custGeom>
            <a:solidFill>
              <a:srgbClr val="52718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7" name="Freeform 75"/>
            <p:cNvSpPr/>
            <p:nvPr userDrawn="1"/>
          </p:nvSpPr>
          <p:spPr bwMode="auto">
            <a:xfrm>
              <a:off x="2744788" y="1470025"/>
              <a:ext cx="46038" cy="23813"/>
            </a:xfrm>
            <a:custGeom>
              <a:gdLst>
                <a:gd name="T0" fmla="*/ 0 w 29"/>
                <a:gd name="T1" fmla="*/ 0 h 15"/>
                <a:gd name="T2" fmla="*/ 5 w 29"/>
                <a:gd name="T3" fmla="*/ 4 h 15"/>
                <a:gd name="T4" fmla="*/ 9 w 29"/>
                <a:gd name="T5" fmla="*/ 7 h 15"/>
                <a:gd name="T6" fmla="*/ 12 w 29"/>
                <a:gd name="T7" fmla="*/ 8 h 15"/>
                <a:gd name="T8" fmla="*/ 14 w 29"/>
                <a:gd name="T9" fmla="*/ 9 h 15"/>
                <a:gd name="T10" fmla="*/ 17 w 29"/>
                <a:gd name="T11" fmla="*/ 10 h 15"/>
                <a:gd name="T12" fmla="*/ 18 w 29"/>
                <a:gd name="T13" fmla="*/ 10 h 15"/>
                <a:gd name="T14" fmla="*/ 20 w 29"/>
                <a:gd name="T15" fmla="*/ 9 h 15"/>
                <a:gd name="T16" fmla="*/ 22 w 29"/>
                <a:gd name="T17" fmla="*/ 9 h 15"/>
                <a:gd name="T18" fmla="*/ 24 w 29"/>
                <a:gd name="T19" fmla="*/ 8 h 15"/>
                <a:gd name="T20" fmla="*/ 26 w 29"/>
                <a:gd name="T21" fmla="*/ 7 h 15"/>
                <a:gd name="T22" fmla="*/ 28 w 29"/>
                <a:gd name="T23" fmla="*/ 6 h 15"/>
                <a:gd name="T24" fmla="*/ 29 w 29"/>
                <a:gd name="T25" fmla="*/ 5 h 15"/>
                <a:gd name="T26" fmla="*/ 29 w 29"/>
                <a:gd name="T27" fmla="*/ 6 h 15"/>
                <a:gd name="T28" fmla="*/ 26 w 29"/>
                <a:gd name="T29" fmla="*/ 10 h 15"/>
                <a:gd name="T30" fmla="*/ 24 w 29"/>
                <a:gd name="T31" fmla="*/ 12 h 15"/>
                <a:gd name="T32" fmla="*/ 21 w 29"/>
                <a:gd name="T33" fmla="*/ 14 h 15"/>
                <a:gd name="T34" fmla="*/ 19 w 29"/>
                <a:gd name="T35" fmla="*/ 14 h 15"/>
                <a:gd name="T36" fmla="*/ 17 w 29"/>
                <a:gd name="T37" fmla="*/ 14 h 15"/>
                <a:gd name="T38" fmla="*/ 13 w 29"/>
                <a:gd name="T39" fmla="*/ 14 h 15"/>
                <a:gd name="T40" fmla="*/ 10 w 29"/>
                <a:gd name="T41" fmla="*/ 12 h 15"/>
                <a:gd name="T42" fmla="*/ 7 w 29"/>
                <a:gd name="T43" fmla="*/ 10 h 15"/>
                <a:gd name="T44" fmla="*/ 4 w 29"/>
                <a:gd name="T45" fmla="*/ 8 h 15"/>
                <a:gd name="T46" fmla="*/ 3 w 29"/>
                <a:gd name="T47" fmla="*/ 6 h 15"/>
                <a:gd name="T48" fmla="*/ 0 w 29"/>
                <a:gd name="T49" fmla="*/ 0 h 1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8" h="15">
                  <a:moveTo>
                    <a:pt x="0" y="0"/>
                  </a:moveTo>
                  <a:cubicBezTo>
                    <a:pt x="0" y="0"/>
                    <a:pt x="2" y="2"/>
                    <a:pt x="5" y="4"/>
                  </a:cubicBezTo>
                  <a:cubicBezTo>
                    <a:pt x="6" y="5"/>
                    <a:pt x="8" y="6"/>
                    <a:pt x="9" y="7"/>
                  </a:cubicBezTo>
                  <a:cubicBezTo>
                    <a:pt x="10" y="7"/>
                    <a:pt x="11" y="8"/>
                    <a:pt x="12" y="8"/>
                  </a:cubicBezTo>
                  <a:cubicBezTo>
                    <a:pt x="13" y="9"/>
                    <a:pt x="14" y="9"/>
                    <a:pt x="14" y="9"/>
                  </a:cubicBezTo>
                  <a:cubicBezTo>
                    <a:pt x="15" y="9"/>
                    <a:pt x="16" y="10"/>
                    <a:pt x="17" y="10"/>
                  </a:cubicBezTo>
                  <a:cubicBezTo>
                    <a:pt x="18" y="10"/>
                    <a:pt x="18" y="10"/>
                    <a:pt x="18" y="10"/>
                  </a:cubicBezTo>
                  <a:cubicBezTo>
                    <a:pt x="20" y="9"/>
                    <a:pt x="20" y="9"/>
                    <a:pt x="20" y="9"/>
                  </a:cubicBezTo>
                  <a:cubicBezTo>
                    <a:pt x="21" y="9"/>
                    <a:pt x="21" y="9"/>
                    <a:pt x="22" y="9"/>
                  </a:cubicBezTo>
                  <a:cubicBezTo>
                    <a:pt x="23" y="9"/>
                    <a:pt x="24" y="8"/>
                    <a:pt x="24" y="8"/>
                  </a:cubicBezTo>
                  <a:cubicBezTo>
                    <a:pt x="25" y="7"/>
                    <a:pt x="26" y="7"/>
                    <a:pt x="26" y="7"/>
                  </a:cubicBezTo>
                  <a:cubicBezTo>
                    <a:pt x="27" y="6"/>
                    <a:pt x="27" y="6"/>
                    <a:pt x="28" y="6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29" y="5"/>
                    <a:pt x="29" y="6"/>
                    <a:pt x="29" y="6"/>
                  </a:cubicBezTo>
                  <a:cubicBezTo>
                    <a:pt x="28" y="7"/>
                    <a:pt x="28" y="9"/>
                    <a:pt x="26" y="10"/>
                  </a:cubicBezTo>
                  <a:cubicBezTo>
                    <a:pt x="26" y="11"/>
                    <a:pt x="25" y="12"/>
                    <a:pt x="24" y="12"/>
                  </a:cubicBezTo>
                  <a:cubicBezTo>
                    <a:pt x="23" y="13"/>
                    <a:pt x="22" y="13"/>
                    <a:pt x="21" y="14"/>
                  </a:cubicBezTo>
                  <a:cubicBezTo>
                    <a:pt x="20" y="14"/>
                    <a:pt x="20" y="14"/>
                    <a:pt x="19" y="14"/>
                  </a:cubicBezTo>
                  <a:cubicBezTo>
                    <a:pt x="18" y="14"/>
                    <a:pt x="18" y="14"/>
                    <a:pt x="17" y="14"/>
                  </a:cubicBezTo>
                  <a:cubicBezTo>
                    <a:pt x="16" y="15"/>
                    <a:pt x="14" y="14"/>
                    <a:pt x="13" y="14"/>
                  </a:cubicBezTo>
                  <a:cubicBezTo>
                    <a:pt x="12" y="13"/>
                    <a:pt x="11" y="13"/>
                    <a:pt x="10" y="12"/>
                  </a:cubicBezTo>
                  <a:cubicBezTo>
                    <a:pt x="8" y="12"/>
                    <a:pt x="8" y="11"/>
                    <a:pt x="7" y="10"/>
                  </a:cubicBezTo>
                  <a:cubicBezTo>
                    <a:pt x="6" y="10"/>
                    <a:pt x="5" y="9"/>
                    <a:pt x="4" y="8"/>
                  </a:cubicBezTo>
                  <a:cubicBezTo>
                    <a:pt x="4" y="7"/>
                    <a:pt x="3" y="6"/>
                    <a:pt x="3" y="6"/>
                  </a:cubicBezTo>
                  <a:cubicBezTo>
                    <a:pt x="1" y="3"/>
                    <a:pt x="0" y="0"/>
                    <a:pt x="0" y="0"/>
                  </a:cubicBezTo>
                </a:path>
              </a:pathLst>
            </a:custGeom>
            <a:solidFill>
              <a:srgbClr val="BEABA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8" name="Freeform 76"/>
            <p:cNvSpPr/>
            <p:nvPr userDrawn="1"/>
          </p:nvSpPr>
          <p:spPr bwMode="auto">
            <a:xfrm>
              <a:off x="2570163" y="1323975"/>
              <a:ext cx="74613" cy="120650"/>
            </a:xfrm>
            <a:custGeom>
              <a:gdLst>
                <a:gd name="T0" fmla="*/ 6 w 47"/>
                <a:gd name="T1" fmla="*/ 0 h 76"/>
                <a:gd name="T2" fmla="*/ 45 w 47"/>
                <a:gd name="T3" fmla="*/ 64 h 76"/>
                <a:gd name="T4" fmla="*/ 36 w 47"/>
                <a:gd name="T5" fmla="*/ 73 h 76"/>
                <a:gd name="T6" fmla="*/ 3 w 47"/>
                <a:gd name="T7" fmla="*/ 41 h 76"/>
                <a:gd name="T8" fmla="*/ 6 w 47"/>
                <a:gd name="T9" fmla="*/ 0 h 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76">
                  <a:moveTo>
                    <a:pt x="6" y="0"/>
                  </a:moveTo>
                  <a:cubicBezTo>
                    <a:pt x="6" y="0"/>
                    <a:pt x="33" y="33"/>
                    <a:pt x="45" y="64"/>
                  </a:cubicBezTo>
                  <a:cubicBezTo>
                    <a:pt x="47" y="70"/>
                    <a:pt x="41" y="76"/>
                    <a:pt x="36" y="73"/>
                  </a:cubicBezTo>
                  <a:cubicBezTo>
                    <a:pt x="23" y="65"/>
                    <a:pt x="0" y="52"/>
                    <a:pt x="3" y="41"/>
                  </a:cubicBezTo>
                  <a:cubicBezTo>
                    <a:pt x="4" y="36"/>
                    <a:pt x="6" y="0"/>
                    <a:pt x="6" y="0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9" name="Freeform 77"/>
            <p:cNvSpPr/>
            <p:nvPr userDrawn="1"/>
          </p:nvSpPr>
          <p:spPr bwMode="auto">
            <a:xfrm>
              <a:off x="2782888" y="1347788"/>
              <a:ext cx="79375" cy="73025"/>
            </a:xfrm>
            <a:custGeom>
              <a:gdLst>
                <a:gd name="T0" fmla="*/ 0 w 50"/>
                <a:gd name="T1" fmla="*/ 14 h 46"/>
                <a:gd name="T2" fmla="*/ 8 w 50"/>
                <a:gd name="T3" fmla="*/ 46 h 46"/>
              </a:gdLst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" h="46">
                  <a:moveTo>
                    <a:pt x="0" y="14"/>
                  </a:moveTo>
                  <a:cubicBezTo>
                    <a:pt x="9" y="0"/>
                    <a:pt x="50" y="27"/>
                    <a:pt x="8" y="46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0" name="Freeform 78"/>
            <p:cNvSpPr/>
            <p:nvPr userDrawn="1"/>
          </p:nvSpPr>
          <p:spPr bwMode="auto">
            <a:xfrm>
              <a:off x="2695576" y="1757363"/>
              <a:ext cx="82550" cy="136525"/>
            </a:xfrm>
            <a:custGeom>
              <a:gdLst>
                <a:gd name="T0" fmla="*/ 52 w 52"/>
                <a:gd name="T1" fmla="*/ 0 h 86"/>
                <a:gd name="T2" fmla="*/ 34 w 52"/>
                <a:gd name="T3" fmla="*/ 7 h 86"/>
                <a:gd name="T4" fmla="*/ 18 w 52"/>
                <a:gd name="T5" fmla="*/ 19 h 86"/>
                <a:gd name="T6" fmla="*/ 11 w 52"/>
                <a:gd name="T7" fmla="*/ 28 h 86"/>
                <a:gd name="T8" fmla="*/ 5 w 52"/>
                <a:gd name="T9" fmla="*/ 38 h 86"/>
                <a:gd name="T10" fmla="*/ 1 w 52"/>
                <a:gd name="T11" fmla="*/ 50 h 86"/>
                <a:gd name="T12" fmla="*/ 0 w 52"/>
                <a:gd name="T13" fmla="*/ 61 h 86"/>
                <a:gd name="T14" fmla="*/ 1 w 52"/>
                <a:gd name="T15" fmla="*/ 72 h 86"/>
                <a:gd name="T16" fmla="*/ 4 w 52"/>
                <a:gd name="T17" fmla="*/ 81 h 86"/>
                <a:gd name="T18" fmla="*/ 5 w 52"/>
                <a:gd name="T19" fmla="*/ 86 h 86"/>
                <a:gd name="T20" fmla="*/ 8 w 52"/>
                <a:gd name="T21" fmla="*/ 86 h 86"/>
                <a:gd name="T22" fmla="*/ 8 w 52"/>
                <a:gd name="T23" fmla="*/ 86 h 86"/>
                <a:gd name="T24" fmla="*/ 7 w 52"/>
                <a:gd name="T25" fmla="*/ 81 h 86"/>
                <a:gd name="T26" fmla="*/ 5 w 52"/>
                <a:gd name="T27" fmla="*/ 72 h 86"/>
                <a:gd name="T28" fmla="*/ 5 w 52"/>
                <a:gd name="T29" fmla="*/ 62 h 86"/>
                <a:gd name="T30" fmla="*/ 6 w 52"/>
                <a:gd name="T31" fmla="*/ 51 h 86"/>
                <a:gd name="T32" fmla="*/ 9 w 52"/>
                <a:gd name="T33" fmla="*/ 40 h 86"/>
                <a:gd name="T34" fmla="*/ 36 w 52"/>
                <a:gd name="T35" fmla="*/ 10 h 86"/>
                <a:gd name="T36" fmla="*/ 48 w 52"/>
                <a:gd name="T37" fmla="*/ 2 h 86"/>
                <a:gd name="T38" fmla="*/ 52 w 52"/>
                <a:gd name="T39" fmla="*/ 0 h 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52" h="86">
                  <a:moveTo>
                    <a:pt x="52" y="0"/>
                  </a:moveTo>
                  <a:cubicBezTo>
                    <a:pt x="52" y="0"/>
                    <a:pt x="45" y="2"/>
                    <a:pt x="34" y="7"/>
                  </a:cubicBezTo>
                  <a:cubicBezTo>
                    <a:pt x="29" y="10"/>
                    <a:pt x="24" y="14"/>
                    <a:pt x="18" y="19"/>
                  </a:cubicBezTo>
                  <a:cubicBezTo>
                    <a:pt x="16" y="22"/>
                    <a:pt x="13" y="25"/>
                    <a:pt x="11" y="28"/>
                  </a:cubicBezTo>
                  <a:cubicBezTo>
                    <a:pt x="9" y="31"/>
                    <a:pt x="7" y="35"/>
                    <a:pt x="5" y="38"/>
                  </a:cubicBezTo>
                  <a:cubicBezTo>
                    <a:pt x="3" y="42"/>
                    <a:pt x="2" y="46"/>
                    <a:pt x="1" y="50"/>
                  </a:cubicBezTo>
                  <a:cubicBezTo>
                    <a:pt x="0" y="54"/>
                    <a:pt x="0" y="58"/>
                    <a:pt x="0" y="61"/>
                  </a:cubicBezTo>
                  <a:cubicBezTo>
                    <a:pt x="0" y="65"/>
                    <a:pt x="1" y="69"/>
                    <a:pt x="1" y="72"/>
                  </a:cubicBezTo>
                  <a:cubicBezTo>
                    <a:pt x="2" y="76"/>
                    <a:pt x="3" y="79"/>
                    <a:pt x="4" y="81"/>
                  </a:cubicBezTo>
                  <a:cubicBezTo>
                    <a:pt x="4" y="83"/>
                    <a:pt x="5" y="84"/>
                    <a:pt x="5" y="86"/>
                  </a:cubicBezTo>
                  <a:cubicBezTo>
                    <a:pt x="6" y="86"/>
                    <a:pt x="7" y="86"/>
                    <a:pt x="8" y="86"/>
                  </a:cubicBezTo>
                  <a:cubicBezTo>
                    <a:pt x="8" y="86"/>
                    <a:pt x="8" y="86"/>
                    <a:pt x="8" y="86"/>
                  </a:cubicBezTo>
                  <a:cubicBezTo>
                    <a:pt x="8" y="85"/>
                    <a:pt x="7" y="83"/>
                    <a:pt x="7" y="81"/>
                  </a:cubicBezTo>
                  <a:cubicBezTo>
                    <a:pt x="6" y="78"/>
                    <a:pt x="5" y="75"/>
                    <a:pt x="5" y="72"/>
                  </a:cubicBezTo>
                  <a:cubicBezTo>
                    <a:pt x="5" y="68"/>
                    <a:pt x="5" y="65"/>
                    <a:pt x="5" y="62"/>
                  </a:cubicBezTo>
                  <a:cubicBezTo>
                    <a:pt x="5" y="58"/>
                    <a:pt x="5" y="54"/>
                    <a:pt x="6" y="51"/>
                  </a:cubicBezTo>
                  <a:cubicBezTo>
                    <a:pt x="7" y="47"/>
                    <a:pt x="8" y="44"/>
                    <a:pt x="9" y="40"/>
                  </a:cubicBezTo>
                  <a:cubicBezTo>
                    <a:pt x="15" y="27"/>
                    <a:pt x="27" y="16"/>
                    <a:pt x="36" y="10"/>
                  </a:cubicBezTo>
                  <a:cubicBezTo>
                    <a:pt x="41" y="6"/>
                    <a:pt x="45" y="4"/>
                    <a:pt x="48" y="2"/>
                  </a:cubicBezTo>
                  <a:cubicBezTo>
                    <a:pt x="51" y="1"/>
                    <a:pt x="52" y="0"/>
                    <a:pt x="52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1" name="Freeform 79"/>
            <p:cNvSpPr/>
            <p:nvPr userDrawn="1"/>
          </p:nvSpPr>
          <p:spPr bwMode="auto">
            <a:xfrm>
              <a:off x="2703513" y="1893888"/>
              <a:ext cx="11113" cy="20638"/>
            </a:xfrm>
            <a:custGeom>
              <a:gdLst>
                <a:gd name="T0" fmla="*/ 0 w 7"/>
                <a:gd name="T1" fmla="*/ 0 h 13"/>
                <a:gd name="T2" fmla="*/ 2 w 7"/>
                <a:gd name="T3" fmla="*/ 3 h 13"/>
                <a:gd name="T4" fmla="*/ 5 w 7"/>
                <a:gd name="T5" fmla="*/ 8 h 13"/>
                <a:gd name="T6" fmla="*/ 7 w 7"/>
                <a:gd name="T7" fmla="*/ 13 h 13"/>
                <a:gd name="T8" fmla="*/ 5 w 7"/>
                <a:gd name="T9" fmla="*/ 8 h 13"/>
                <a:gd name="T10" fmla="*/ 3 w 7"/>
                <a:gd name="T11" fmla="*/ 0 h 13"/>
                <a:gd name="T12" fmla="*/ 3 w 7"/>
                <a:gd name="T13" fmla="*/ 0 h 13"/>
                <a:gd name="T14" fmla="*/ 0 w 7"/>
                <a:gd name="T15" fmla="*/ 0 h 1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" h="13">
                  <a:moveTo>
                    <a:pt x="0" y="0"/>
                  </a:moveTo>
                  <a:cubicBezTo>
                    <a:pt x="1" y="1"/>
                    <a:pt x="1" y="2"/>
                    <a:pt x="2" y="3"/>
                  </a:cubicBezTo>
                  <a:cubicBezTo>
                    <a:pt x="3" y="5"/>
                    <a:pt x="4" y="7"/>
                    <a:pt x="5" y="8"/>
                  </a:cubicBezTo>
                  <a:cubicBezTo>
                    <a:pt x="6" y="11"/>
                    <a:pt x="7" y="13"/>
                    <a:pt x="7" y="13"/>
                  </a:cubicBezTo>
                  <a:cubicBezTo>
                    <a:pt x="7" y="13"/>
                    <a:pt x="7" y="11"/>
                    <a:pt x="5" y="8"/>
                  </a:cubicBezTo>
                  <a:cubicBezTo>
                    <a:pt x="5" y="6"/>
                    <a:pt x="4" y="3"/>
                    <a:pt x="3" y="0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1" y="0"/>
                    <a:pt x="0" y="0"/>
                  </a:cubicBezTo>
                </a:path>
              </a:pathLst>
            </a:custGeom>
            <a:solidFill>
              <a:srgbClr val="B8475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2" name="Freeform 80"/>
            <p:cNvSpPr/>
            <p:nvPr userDrawn="1"/>
          </p:nvSpPr>
          <p:spPr bwMode="auto">
            <a:xfrm>
              <a:off x="3259138" y="1250950"/>
              <a:ext cx="173038" cy="171450"/>
            </a:xfrm>
            <a:custGeom>
              <a:gdLst>
                <a:gd name="T0" fmla="*/ 109 w 109"/>
                <a:gd name="T1" fmla="*/ 78 h 108"/>
                <a:gd name="T2" fmla="*/ 101 w 109"/>
                <a:gd name="T3" fmla="*/ 20 h 108"/>
                <a:gd name="T4" fmla="*/ 3 w 109"/>
                <a:gd name="T5" fmla="*/ 27 h 108"/>
                <a:gd name="T6" fmla="*/ 5 w 109"/>
                <a:gd name="T7" fmla="*/ 91 h 108"/>
                <a:gd name="T8" fmla="*/ 80 w 109"/>
                <a:gd name="T9" fmla="*/ 108 h 108"/>
                <a:gd name="T10" fmla="*/ 109 w 109"/>
                <a:gd name="T11" fmla="*/ 78 h 10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09" h="108">
                  <a:moveTo>
                    <a:pt x="109" y="78"/>
                  </a:moveTo>
                  <a:cubicBezTo>
                    <a:pt x="108" y="64"/>
                    <a:pt x="106" y="45"/>
                    <a:pt x="101" y="20"/>
                  </a:cubicBezTo>
                  <a:cubicBezTo>
                    <a:pt x="97" y="0"/>
                    <a:pt x="14" y="11"/>
                    <a:pt x="3" y="27"/>
                  </a:cubicBezTo>
                  <a:cubicBezTo>
                    <a:pt x="3" y="27"/>
                    <a:pt x="11" y="76"/>
                    <a:pt x="5" y="91"/>
                  </a:cubicBezTo>
                  <a:cubicBezTo>
                    <a:pt x="0" y="101"/>
                    <a:pt x="47" y="106"/>
                    <a:pt x="80" y="108"/>
                  </a:cubicBezTo>
                  <a:cubicBezTo>
                    <a:pt x="83" y="94"/>
                    <a:pt x="93" y="82"/>
                    <a:pt x="109" y="78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3" name="Oval 81"/>
            <p:cNvSpPr>
              <a:spLocks noChangeArrowheads="1"/>
            </p:cNvSpPr>
            <p:nvPr userDrawn="1"/>
          </p:nvSpPr>
          <p:spPr bwMode="auto">
            <a:xfrm>
              <a:off x="2973388" y="1277938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4" name="Oval 82"/>
            <p:cNvSpPr>
              <a:spLocks noChangeArrowheads="1"/>
            </p:cNvSpPr>
            <p:nvPr userDrawn="1"/>
          </p:nvSpPr>
          <p:spPr bwMode="auto">
            <a:xfrm>
              <a:off x="3008313" y="1273175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5" name="Oval 83"/>
            <p:cNvSpPr>
              <a:spLocks noChangeArrowheads="1"/>
            </p:cNvSpPr>
            <p:nvPr userDrawn="1"/>
          </p:nvSpPr>
          <p:spPr bwMode="auto">
            <a:xfrm>
              <a:off x="3046413" y="126841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6" name="Oval 84"/>
            <p:cNvSpPr>
              <a:spLocks noChangeArrowheads="1"/>
            </p:cNvSpPr>
            <p:nvPr userDrawn="1"/>
          </p:nvSpPr>
          <p:spPr bwMode="auto">
            <a:xfrm>
              <a:off x="3086101" y="126841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7" name="Oval 85"/>
            <p:cNvSpPr>
              <a:spLocks noChangeArrowheads="1"/>
            </p:cNvSpPr>
            <p:nvPr userDrawn="1"/>
          </p:nvSpPr>
          <p:spPr bwMode="auto">
            <a:xfrm>
              <a:off x="3263901" y="1254125"/>
              <a:ext cx="42863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8" name="Oval 86"/>
            <p:cNvSpPr>
              <a:spLocks noChangeArrowheads="1"/>
            </p:cNvSpPr>
            <p:nvPr userDrawn="1"/>
          </p:nvSpPr>
          <p:spPr bwMode="auto">
            <a:xfrm>
              <a:off x="3300413" y="124936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9" name="Oval 87"/>
            <p:cNvSpPr>
              <a:spLocks noChangeArrowheads="1"/>
            </p:cNvSpPr>
            <p:nvPr userDrawn="1"/>
          </p:nvSpPr>
          <p:spPr bwMode="auto">
            <a:xfrm>
              <a:off x="3338513" y="1244600"/>
              <a:ext cx="41275" cy="76200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0" name="Oval 88"/>
            <p:cNvSpPr>
              <a:spLocks noChangeArrowheads="1"/>
            </p:cNvSpPr>
            <p:nvPr userDrawn="1"/>
          </p:nvSpPr>
          <p:spPr bwMode="auto">
            <a:xfrm>
              <a:off x="3378201" y="1244600"/>
              <a:ext cx="41275" cy="76200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1" name="Freeform 89"/>
            <p:cNvSpPr>
              <a:spLocks noEditPoints="1"/>
            </p:cNvSpPr>
            <p:nvPr userDrawn="1"/>
          </p:nvSpPr>
          <p:spPr bwMode="auto">
            <a:xfrm>
              <a:off x="2605088" y="2085975"/>
              <a:ext cx="77788" cy="430213"/>
            </a:xfrm>
            <a:custGeom>
              <a:gdLst>
                <a:gd name="T0" fmla="*/ 0 w 49"/>
                <a:gd name="T1" fmla="*/ 0 h 271"/>
                <a:gd name="T2" fmla="*/ 1 w 49"/>
                <a:gd name="T3" fmla="*/ 3 h 271"/>
                <a:gd name="T4" fmla="*/ 3 w 49"/>
                <a:gd name="T5" fmla="*/ 11 h 271"/>
                <a:gd name="T6" fmla="*/ 12 w 49"/>
                <a:gd name="T7" fmla="*/ 42 h 271"/>
                <a:gd name="T8" fmla="*/ 24 w 49"/>
                <a:gd name="T9" fmla="*/ 85 h 271"/>
                <a:gd name="T10" fmla="*/ 35 w 49"/>
                <a:gd name="T11" fmla="*/ 135 h 271"/>
                <a:gd name="T12" fmla="*/ 43 w 49"/>
                <a:gd name="T13" fmla="*/ 186 h 271"/>
                <a:gd name="T14" fmla="*/ 44 w 49"/>
                <a:gd name="T15" fmla="*/ 230 h 271"/>
                <a:gd name="T16" fmla="*/ 38 w 49"/>
                <a:gd name="T17" fmla="*/ 261 h 271"/>
                <a:gd name="T18" fmla="*/ 34 w 49"/>
                <a:gd name="T19" fmla="*/ 269 h 271"/>
                <a:gd name="T20" fmla="*/ 32 w 49"/>
                <a:gd name="T21" fmla="*/ 271 h 271"/>
                <a:gd name="T22" fmla="*/ 34 w 49"/>
                <a:gd name="T23" fmla="*/ 269 h 271"/>
                <a:gd name="T24" fmla="*/ 39 w 49"/>
                <a:gd name="T25" fmla="*/ 261 h 271"/>
                <a:gd name="T26" fmla="*/ 47 w 49"/>
                <a:gd name="T27" fmla="*/ 231 h 271"/>
                <a:gd name="T28" fmla="*/ 47 w 49"/>
                <a:gd name="T29" fmla="*/ 185 h 271"/>
                <a:gd name="T30" fmla="*/ 40 w 49"/>
                <a:gd name="T31" fmla="*/ 134 h 271"/>
                <a:gd name="T32" fmla="*/ 28 w 49"/>
                <a:gd name="T33" fmla="*/ 84 h 271"/>
                <a:gd name="T34" fmla="*/ 15 w 49"/>
                <a:gd name="T35" fmla="*/ 41 h 271"/>
                <a:gd name="T36" fmla="*/ 4 w 49"/>
                <a:gd name="T37" fmla="*/ 11 h 271"/>
                <a:gd name="T38" fmla="*/ 1 w 49"/>
                <a:gd name="T39" fmla="*/ 3 h 271"/>
                <a:gd name="T40" fmla="*/ 0 w 49"/>
                <a:gd name="T41" fmla="*/ 0 h 271"/>
                <a:gd name="T42" fmla="*/ 0 w 49"/>
                <a:gd name="T43" fmla="*/ 0 h 271"/>
                <a:gd name="T44" fmla="*/ 0 w 49"/>
                <a:gd name="T45" fmla="*/ 0 h 271"/>
                <a:gd name="T46" fmla="*/ 0 w 49"/>
                <a:gd name="T47" fmla="*/ 0 h 271"/>
                <a:gd name="T48" fmla="*/ 0 w 49"/>
                <a:gd name="T49" fmla="*/ 0 h 271"/>
                <a:gd name="T50" fmla="*/ 0 w 49"/>
                <a:gd name="T51" fmla="*/ 0 h 271"/>
                <a:gd name="T52" fmla="*/ 0 w 49"/>
                <a:gd name="T53" fmla="*/ 0 h 271"/>
                <a:gd name="T54" fmla="*/ 0 w 49"/>
                <a:gd name="T55" fmla="*/ 0 h 271"/>
                <a:gd name="T56" fmla="*/ 0 w 49"/>
                <a:gd name="T57" fmla="*/ 0 h 27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49" h="271">
                  <a:moveTo>
                    <a:pt x="0" y="0"/>
                  </a:moveTo>
                  <a:cubicBezTo>
                    <a:pt x="0" y="0"/>
                    <a:pt x="0" y="1"/>
                    <a:pt x="1" y="3"/>
                  </a:cubicBezTo>
                  <a:cubicBezTo>
                    <a:pt x="1" y="5"/>
                    <a:pt x="2" y="8"/>
                    <a:pt x="3" y="11"/>
                  </a:cubicBezTo>
                  <a:cubicBezTo>
                    <a:pt x="6" y="19"/>
                    <a:pt x="8" y="29"/>
                    <a:pt x="12" y="42"/>
                  </a:cubicBezTo>
                  <a:cubicBezTo>
                    <a:pt x="16" y="54"/>
                    <a:pt x="20" y="69"/>
                    <a:pt x="24" y="85"/>
                  </a:cubicBezTo>
                  <a:cubicBezTo>
                    <a:pt x="28" y="101"/>
                    <a:pt x="31" y="118"/>
                    <a:pt x="35" y="135"/>
                  </a:cubicBezTo>
                  <a:cubicBezTo>
                    <a:pt x="38" y="152"/>
                    <a:pt x="41" y="170"/>
                    <a:pt x="43" y="186"/>
                  </a:cubicBezTo>
                  <a:cubicBezTo>
                    <a:pt x="44" y="202"/>
                    <a:pt x="45" y="217"/>
                    <a:pt x="44" y="230"/>
                  </a:cubicBezTo>
                  <a:cubicBezTo>
                    <a:pt x="43" y="243"/>
                    <a:pt x="41" y="254"/>
                    <a:pt x="38" y="261"/>
                  </a:cubicBezTo>
                  <a:cubicBezTo>
                    <a:pt x="36" y="264"/>
                    <a:pt x="35" y="267"/>
                    <a:pt x="34" y="269"/>
                  </a:cubicBezTo>
                  <a:cubicBezTo>
                    <a:pt x="32" y="270"/>
                    <a:pt x="32" y="271"/>
                    <a:pt x="32" y="271"/>
                  </a:cubicBezTo>
                  <a:cubicBezTo>
                    <a:pt x="32" y="271"/>
                    <a:pt x="32" y="270"/>
                    <a:pt x="34" y="269"/>
                  </a:cubicBezTo>
                  <a:cubicBezTo>
                    <a:pt x="35" y="267"/>
                    <a:pt x="37" y="265"/>
                    <a:pt x="39" y="261"/>
                  </a:cubicBezTo>
                  <a:cubicBezTo>
                    <a:pt x="42" y="254"/>
                    <a:pt x="46" y="244"/>
                    <a:pt x="47" y="231"/>
                  </a:cubicBezTo>
                  <a:cubicBezTo>
                    <a:pt x="48" y="217"/>
                    <a:pt x="49" y="202"/>
                    <a:pt x="47" y="185"/>
                  </a:cubicBezTo>
                  <a:cubicBezTo>
                    <a:pt x="46" y="169"/>
                    <a:pt x="43" y="151"/>
                    <a:pt x="40" y="134"/>
                  </a:cubicBezTo>
                  <a:cubicBezTo>
                    <a:pt x="36" y="117"/>
                    <a:pt x="32" y="100"/>
                    <a:pt x="28" y="84"/>
                  </a:cubicBezTo>
                  <a:cubicBezTo>
                    <a:pt x="23" y="68"/>
                    <a:pt x="19" y="53"/>
                    <a:pt x="15" y="41"/>
                  </a:cubicBezTo>
                  <a:cubicBezTo>
                    <a:pt x="11" y="28"/>
                    <a:pt x="7" y="18"/>
                    <a:pt x="4" y="11"/>
                  </a:cubicBezTo>
                  <a:cubicBezTo>
                    <a:pt x="3" y="7"/>
                    <a:pt x="2" y="5"/>
                    <a:pt x="1" y="3"/>
                  </a:cubicBezTo>
                  <a:cubicBezTo>
                    <a:pt x="0" y="1"/>
                    <a:pt x="0" y="0"/>
                    <a:pt x="0" y="0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2" name="Freeform 90"/>
            <p:cNvSpPr/>
            <p:nvPr userDrawn="1"/>
          </p:nvSpPr>
          <p:spPr bwMode="auto">
            <a:xfrm>
              <a:off x="3740151" y="3327400"/>
              <a:ext cx="852488" cy="414338"/>
            </a:xfrm>
            <a:custGeom>
              <a:gdLst>
                <a:gd name="T0" fmla="*/ 477 w 537"/>
                <a:gd name="T1" fmla="*/ 141 h 261"/>
                <a:gd name="T2" fmla="*/ 447 w 537"/>
                <a:gd name="T3" fmla="*/ 149 h 261"/>
                <a:gd name="T4" fmla="*/ 387 w 537"/>
                <a:gd name="T5" fmla="*/ 91 h 261"/>
                <a:gd name="T6" fmla="*/ 352 w 537"/>
                <a:gd name="T7" fmla="*/ 103 h 261"/>
                <a:gd name="T8" fmla="*/ 248 w 537"/>
                <a:gd name="T9" fmla="*/ 0 h 261"/>
                <a:gd name="T10" fmla="*/ 147 w 537"/>
                <a:gd name="T11" fmla="*/ 79 h 261"/>
                <a:gd name="T12" fmla="*/ 96 w 537"/>
                <a:gd name="T13" fmla="*/ 64 h 261"/>
                <a:gd name="T14" fmla="*/ 0 w 537"/>
                <a:gd name="T15" fmla="*/ 161 h 261"/>
                <a:gd name="T16" fmla="*/ 65 w 537"/>
                <a:gd name="T17" fmla="*/ 253 h 261"/>
                <a:gd name="T18" fmla="*/ 86 w 537"/>
                <a:gd name="T19" fmla="*/ 259 h 261"/>
                <a:gd name="T20" fmla="*/ 462 w 537"/>
                <a:gd name="T21" fmla="*/ 259 h 261"/>
                <a:gd name="T22" fmla="*/ 477 w 537"/>
                <a:gd name="T23" fmla="*/ 261 h 261"/>
                <a:gd name="T24" fmla="*/ 537 w 537"/>
                <a:gd name="T25" fmla="*/ 201 h 261"/>
                <a:gd name="T26" fmla="*/ 477 w 537"/>
                <a:gd name="T27" fmla="*/ 141 h 2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37" h="261">
                  <a:moveTo>
                    <a:pt x="477" y="141"/>
                  </a:moveTo>
                  <a:cubicBezTo>
                    <a:pt x="466" y="141"/>
                    <a:pt x="455" y="144"/>
                    <a:pt x="447" y="149"/>
                  </a:cubicBezTo>
                  <a:cubicBezTo>
                    <a:pt x="446" y="117"/>
                    <a:pt x="419" y="91"/>
                    <a:pt x="387" y="91"/>
                  </a:cubicBezTo>
                  <a:cubicBezTo>
                    <a:pt x="374" y="91"/>
                    <a:pt x="362" y="95"/>
                    <a:pt x="352" y="103"/>
                  </a:cubicBezTo>
                  <a:cubicBezTo>
                    <a:pt x="351" y="46"/>
                    <a:pt x="304" y="0"/>
                    <a:pt x="248" y="0"/>
                  </a:cubicBezTo>
                  <a:cubicBezTo>
                    <a:pt x="199" y="0"/>
                    <a:pt x="158" y="33"/>
                    <a:pt x="147" y="79"/>
                  </a:cubicBezTo>
                  <a:cubicBezTo>
                    <a:pt x="132" y="70"/>
                    <a:pt x="115" y="64"/>
                    <a:pt x="96" y="64"/>
                  </a:cubicBezTo>
                  <a:cubicBezTo>
                    <a:pt x="43" y="64"/>
                    <a:pt x="0" y="108"/>
                    <a:pt x="0" y="161"/>
                  </a:cubicBezTo>
                  <a:cubicBezTo>
                    <a:pt x="0" y="204"/>
                    <a:pt x="27" y="240"/>
                    <a:pt x="65" y="253"/>
                  </a:cubicBezTo>
                  <a:cubicBezTo>
                    <a:pt x="71" y="257"/>
                    <a:pt x="78" y="259"/>
                    <a:pt x="86" y="259"/>
                  </a:cubicBezTo>
                  <a:cubicBezTo>
                    <a:pt x="462" y="259"/>
                    <a:pt x="462" y="259"/>
                    <a:pt x="462" y="259"/>
                  </a:cubicBezTo>
                  <a:cubicBezTo>
                    <a:pt x="467" y="260"/>
                    <a:pt x="472" y="261"/>
                    <a:pt x="477" y="261"/>
                  </a:cubicBezTo>
                  <a:cubicBezTo>
                    <a:pt x="510" y="261"/>
                    <a:pt x="537" y="234"/>
                    <a:pt x="537" y="201"/>
                  </a:cubicBezTo>
                  <a:cubicBezTo>
                    <a:pt x="537" y="168"/>
                    <a:pt x="510" y="141"/>
                    <a:pt x="477" y="141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  <p:sp>
          <p:nvSpPr>
            <p:cNvPr id="173" name="Freeform 91"/>
            <p:cNvSpPr/>
            <p:nvPr userDrawn="1"/>
          </p:nvSpPr>
          <p:spPr bwMode="auto">
            <a:xfrm>
              <a:off x="877888" y="1939925"/>
              <a:ext cx="530225" cy="257175"/>
            </a:xfrm>
            <a:custGeom>
              <a:gdLst>
                <a:gd name="T0" fmla="*/ 297 w 334"/>
                <a:gd name="T1" fmla="*/ 88 h 162"/>
                <a:gd name="T2" fmla="*/ 278 w 334"/>
                <a:gd name="T3" fmla="*/ 93 h 162"/>
                <a:gd name="T4" fmla="*/ 241 w 334"/>
                <a:gd name="T5" fmla="*/ 57 h 162"/>
                <a:gd name="T6" fmla="*/ 220 w 334"/>
                <a:gd name="T7" fmla="*/ 64 h 162"/>
                <a:gd name="T8" fmla="*/ 155 w 334"/>
                <a:gd name="T9" fmla="*/ 0 h 162"/>
                <a:gd name="T10" fmla="*/ 92 w 334"/>
                <a:gd name="T11" fmla="*/ 49 h 162"/>
                <a:gd name="T12" fmla="*/ 60 w 334"/>
                <a:gd name="T13" fmla="*/ 40 h 162"/>
                <a:gd name="T14" fmla="*/ 0 w 334"/>
                <a:gd name="T15" fmla="*/ 100 h 162"/>
                <a:gd name="T16" fmla="*/ 41 w 334"/>
                <a:gd name="T17" fmla="*/ 158 h 162"/>
                <a:gd name="T18" fmla="*/ 54 w 334"/>
                <a:gd name="T19" fmla="*/ 161 h 162"/>
                <a:gd name="T20" fmla="*/ 288 w 334"/>
                <a:gd name="T21" fmla="*/ 161 h 162"/>
                <a:gd name="T22" fmla="*/ 297 w 334"/>
                <a:gd name="T23" fmla="*/ 162 h 162"/>
                <a:gd name="T24" fmla="*/ 334 w 334"/>
                <a:gd name="T25" fmla="*/ 125 h 162"/>
                <a:gd name="T26" fmla="*/ 297 w 334"/>
                <a:gd name="T27" fmla="*/ 88 h 1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34" h="162">
                  <a:moveTo>
                    <a:pt x="297" y="88"/>
                  </a:moveTo>
                  <a:cubicBezTo>
                    <a:pt x="290" y="88"/>
                    <a:pt x="284" y="89"/>
                    <a:pt x="278" y="93"/>
                  </a:cubicBezTo>
                  <a:cubicBezTo>
                    <a:pt x="278" y="73"/>
                    <a:pt x="261" y="57"/>
                    <a:pt x="241" y="57"/>
                  </a:cubicBezTo>
                  <a:cubicBezTo>
                    <a:pt x="233" y="57"/>
                    <a:pt x="226" y="59"/>
                    <a:pt x="220" y="64"/>
                  </a:cubicBezTo>
                  <a:cubicBezTo>
                    <a:pt x="219" y="28"/>
                    <a:pt x="190" y="0"/>
                    <a:pt x="155" y="0"/>
                  </a:cubicBezTo>
                  <a:cubicBezTo>
                    <a:pt x="124" y="0"/>
                    <a:pt x="99" y="21"/>
                    <a:pt x="92" y="49"/>
                  </a:cubicBezTo>
                  <a:cubicBezTo>
                    <a:pt x="83" y="43"/>
                    <a:pt x="72" y="40"/>
                    <a:pt x="60" y="40"/>
                  </a:cubicBezTo>
                  <a:cubicBezTo>
                    <a:pt x="27" y="40"/>
                    <a:pt x="0" y="67"/>
                    <a:pt x="0" y="100"/>
                  </a:cubicBezTo>
                  <a:cubicBezTo>
                    <a:pt x="0" y="127"/>
                    <a:pt x="17" y="149"/>
                    <a:pt x="41" y="158"/>
                  </a:cubicBezTo>
                  <a:cubicBezTo>
                    <a:pt x="45" y="160"/>
                    <a:pt x="49" y="161"/>
                    <a:pt x="54" y="161"/>
                  </a:cubicBezTo>
                  <a:cubicBezTo>
                    <a:pt x="288" y="161"/>
                    <a:pt x="288" y="161"/>
                    <a:pt x="288" y="161"/>
                  </a:cubicBezTo>
                  <a:cubicBezTo>
                    <a:pt x="291" y="162"/>
                    <a:pt x="294" y="162"/>
                    <a:pt x="297" y="162"/>
                  </a:cubicBezTo>
                  <a:cubicBezTo>
                    <a:pt x="318" y="162"/>
                    <a:pt x="334" y="145"/>
                    <a:pt x="334" y="125"/>
                  </a:cubicBezTo>
                  <a:cubicBezTo>
                    <a:pt x="334" y="104"/>
                    <a:pt x="318" y="88"/>
                    <a:pt x="297" y="88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199" y="1130300"/>
            <a:ext cx="5348287" cy="5006975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en-US" altLang="zh-CN"/>
          </a:p>
        </p:txBody>
      </p:sp>
      <p:sp>
        <p:nvSpPr>
          <p:cNvPr id="8" name="内容占位符 3"/>
          <p:cNvSpPr>
            <a:spLocks noGrp="1"/>
          </p:cNvSpPr>
          <p:nvPr>
            <p:ph sz="half" idx="13"/>
          </p:nvPr>
        </p:nvSpPr>
        <p:spPr>
          <a:xfrm>
            <a:off x="669924" y="1130300"/>
            <a:ext cx="5348287" cy="5006975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en-US" altLang="zh-CN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8"/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altLang="zh-CN"/>
              <a:t>www.islide.cc </a:t>
            </a:r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665163" y="1135380"/>
            <a:ext cx="5326061" cy="448976"/>
          </a:xfrm>
        </p:spPr>
        <p:txBody>
          <a:bodyPr anchor="ctr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title style</a:t>
            </a:r>
            <a:endParaRPr lang="en-US" altLang="zh-CN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71514" y="1685956"/>
            <a:ext cx="5326061" cy="4503707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en-US" altLang="zh-CN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4426" y="1135380"/>
            <a:ext cx="5326061" cy="448976"/>
          </a:xfrm>
        </p:spPr>
        <p:txBody>
          <a:bodyPr anchor="ctr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199" y="1685956"/>
            <a:ext cx="5348287" cy="4503707"/>
          </a:xfrm>
        </p:spPr>
        <p:txBody>
          <a:bodyPr>
            <a:normAutofit/>
          </a:bodyPr>
          <a:lstStyle>
            <a:lvl1pPr>
              <a:defRPr sz="1400"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en-US" altLang="zh-CN"/>
          </a:p>
        </p:txBody>
      </p:sp>
      <p:sp>
        <p:nvSpPr>
          <p:cNvPr id="10" name="标题 9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11" name="页脚占位符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www.islide.cc </a:t>
            </a:r>
            <a:endParaRPr lang="zh-CN" altLang="en-US"/>
          </a:p>
        </p:txBody>
      </p:sp>
      <p:sp>
        <p:nvSpPr>
          <p:cNvPr id="12" name="灯片编号占位符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 userDrawn="1">
  <p:cSld name="仅标题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www.islide.cc</a:t>
            </a:r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 hasCustomPrompt="1"/>
          </p:nvPr>
        </p:nvSpPr>
        <p:spPr>
          <a:xfrm>
            <a:off x="5183188" y="1130299"/>
            <a:ext cx="6337300" cy="5006975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zh-CN"/>
              <a:t>Picture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69924" y="1138237"/>
            <a:ext cx="4282322" cy="499903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altLang="zh-CN"/>
              <a:t>Edit Master text styles</a:t>
            </a:r>
            <a:endParaRPr lang="en-US" altLang="zh-CN"/>
          </a:p>
        </p:txBody>
      </p:sp>
      <p:sp>
        <p:nvSpPr>
          <p:cNvPr id="8" name="标题 7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www.islide.cc </a:t>
            </a:r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610599" y="1130300"/>
            <a:ext cx="2909888" cy="5006974"/>
          </a:xfrm>
        </p:spPr>
        <p:txBody>
          <a:bodyPr vert="eaVert">
            <a:normAutofit/>
          </a:bodyPr>
          <a:lstStyle>
            <a:lvl1pPr>
              <a:defRPr sz="2000"/>
            </a:lvl1pPr>
          </a:lstStyle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69925" y="1130300"/>
            <a:ext cx="7795065" cy="5006973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Click to 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8" name="日期占位符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www.islide.cc </a:t>
            </a:r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 altLang="zh-CN"/>
              <a:t>Click to edit Master text styles</a:t>
            </a:r>
            <a:endParaRPr lang="en-US" altLang="zh-CN"/>
          </a:p>
          <a:p>
            <a:pPr lvl="1"/>
            <a:r>
              <a:rPr lang="en-US" altLang="zh-CN"/>
              <a:t>Second level</a:t>
            </a:r>
            <a:endParaRPr lang="en-US" altLang="zh-CN"/>
          </a:p>
          <a:p>
            <a:pPr lvl="2"/>
            <a:r>
              <a:rPr lang="en-US" altLang="zh-CN"/>
              <a:t>Third level</a:t>
            </a:r>
            <a:endParaRPr lang="en-US" altLang="zh-CN"/>
          </a:p>
          <a:p>
            <a:pPr lvl="3"/>
            <a:r>
              <a:rPr lang="en-US" altLang="zh-CN"/>
              <a:t>Fourth level</a:t>
            </a:r>
            <a:endParaRPr lang="en-US" altLang="zh-CN"/>
          </a:p>
          <a:p>
            <a:pPr lvl="4"/>
            <a:r>
              <a:rPr lang="en-US" altLang="zh-CN"/>
              <a:t>Fifth level</a:t>
            </a:r>
            <a:endParaRPr lang="en-US" altLang="zh-CN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www.islide.cc</a:t>
            </a: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6" name="Rectangle 5"/>
          <p:cNvSpPr>
            <a:spLocks noChangeArrowheads="1"/>
          </p:cNvSpPr>
          <p:nvPr userDrawn="1"/>
        </p:nvSpPr>
        <p:spPr bwMode="auto">
          <a:xfrm flipH="1">
            <a:off x="3176" y="1588"/>
            <a:ext cx="1218882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97" name="Rectangle 6"/>
          <p:cNvSpPr>
            <a:spLocks noChangeArrowheads="1"/>
          </p:cNvSpPr>
          <p:nvPr userDrawn="1"/>
        </p:nvSpPr>
        <p:spPr bwMode="auto">
          <a:xfrm flipH="1">
            <a:off x="3176" y="1588"/>
            <a:ext cx="12188825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98" name="Freeform 7"/>
          <p:cNvSpPr/>
          <p:nvPr userDrawn="1"/>
        </p:nvSpPr>
        <p:spPr bwMode="auto">
          <a:xfrm flipH="1">
            <a:off x="7054851" y="1588"/>
            <a:ext cx="5137150" cy="4719638"/>
          </a:xfrm>
          <a:custGeom>
            <a:gdLst>
              <a:gd name="T0" fmla="*/ 0 w 3237"/>
              <a:gd name="T1" fmla="*/ 2829 h 2973"/>
              <a:gd name="T2" fmla="*/ 2500 w 3237"/>
              <a:gd name="T3" fmla="*/ 2100 h 2973"/>
              <a:gd name="T4" fmla="*/ 2627 w 3237"/>
              <a:gd name="T5" fmla="*/ 696 h 2973"/>
              <a:gd name="T6" fmla="*/ 1651 w 3237"/>
              <a:gd name="T7" fmla="*/ 0 h 2973"/>
              <a:gd name="T8" fmla="*/ 0 w 3237"/>
              <a:gd name="T9" fmla="*/ 0 h 2973"/>
              <a:gd name="T10" fmla="*/ 0 w 3237"/>
              <a:gd name="T11" fmla="*/ 2829 h 297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3237" h="2973">
                <a:moveTo>
                  <a:pt x="0" y="2829"/>
                </a:moveTo>
                <a:cubicBezTo>
                  <a:pt x="742" y="2973"/>
                  <a:pt x="1873" y="2655"/>
                  <a:pt x="2500" y="2100"/>
                </a:cubicBezTo>
                <a:cubicBezTo>
                  <a:pt x="3237" y="1448"/>
                  <a:pt x="2868" y="994"/>
                  <a:pt x="2627" y="696"/>
                </a:cubicBezTo>
                <a:cubicBezTo>
                  <a:pt x="2481" y="516"/>
                  <a:pt x="2011" y="214"/>
                  <a:pt x="1651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2829"/>
                  <a:pt x="0" y="2829"/>
                  <a:pt x="0" y="2829"/>
                </a:cubicBezTo>
              </a:path>
            </a:pathLst>
          </a:custGeom>
          <a:solidFill>
            <a:schemeClr val="accent1">
              <a:lumMod val="60000"/>
              <a:lumOff val="40000"/>
              <a:alpha val="34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pitchFamily="49" charset="-122"/>
            </a:endParaRPr>
          </a:p>
        </p:txBody>
      </p:sp>
      <p:sp>
        <p:nvSpPr>
          <p:cNvPr id="99" name="Freeform 8"/>
          <p:cNvSpPr/>
          <p:nvPr userDrawn="1"/>
        </p:nvSpPr>
        <p:spPr bwMode="auto">
          <a:xfrm flipH="1">
            <a:off x="3176" y="1588"/>
            <a:ext cx="6707188" cy="6858000"/>
          </a:xfrm>
          <a:custGeom>
            <a:gdLst>
              <a:gd name="T0" fmla="*/ 4226 w 4226"/>
              <a:gd name="T1" fmla="*/ 0 h 4320"/>
              <a:gd name="T2" fmla="*/ 3519 w 4226"/>
              <a:gd name="T3" fmla="*/ 0 h 4320"/>
              <a:gd name="T4" fmla="*/ 3144 w 4226"/>
              <a:gd name="T5" fmla="*/ 1443 h 4320"/>
              <a:gd name="T6" fmla="*/ 1306 w 4226"/>
              <a:gd name="T7" fmla="*/ 1737 h 4320"/>
              <a:gd name="T8" fmla="*/ 368 w 4226"/>
              <a:gd name="T9" fmla="*/ 2987 h 4320"/>
              <a:gd name="T10" fmla="*/ 1234 w 4226"/>
              <a:gd name="T11" fmla="*/ 4320 h 4320"/>
              <a:gd name="T12" fmla="*/ 4226 w 4226"/>
              <a:gd name="T13" fmla="*/ 4320 h 4320"/>
              <a:gd name="T14" fmla="*/ 4226 w 4226"/>
              <a:gd name="T15" fmla="*/ 0 h 43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4226" h="4320">
                <a:moveTo>
                  <a:pt x="4226" y="0"/>
                </a:moveTo>
                <a:cubicBezTo>
                  <a:pt x="3519" y="0"/>
                  <a:pt x="3519" y="0"/>
                  <a:pt x="3519" y="0"/>
                </a:cubicBezTo>
                <a:cubicBezTo>
                  <a:pt x="3522" y="425"/>
                  <a:pt x="3484" y="1266"/>
                  <a:pt x="3144" y="1443"/>
                </a:cubicBezTo>
                <a:cubicBezTo>
                  <a:pt x="2684" y="1682"/>
                  <a:pt x="1637" y="1664"/>
                  <a:pt x="1306" y="1737"/>
                </a:cubicBezTo>
                <a:cubicBezTo>
                  <a:pt x="975" y="1811"/>
                  <a:pt x="0" y="2179"/>
                  <a:pt x="368" y="2987"/>
                </a:cubicBezTo>
                <a:cubicBezTo>
                  <a:pt x="582" y="3458"/>
                  <a:pt x="958" y="3972"/>
                  <a:pt x="1234" y="4320"/>
                </a:cubicBezTo>
                <a:cubicBezTo>
                  <a:pt x="4226" y="4320"/>
                  <a:pt x="4226" y="4320"/>
                  <a:pt x="4226" y="4320"/>
                </a:cubicBezTo>
                <a:lnTo>
                  <a:pt x="4226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34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楷体" panose="02010609060101010101" pitchFamily="49" charset="-122"/>
            </a:endParaRPr>
          </a:p>
        </p:txBody>
      </p:sp>
      <p:grpSp>
        <p:nvGrpSpPr>
          <p:cNvPr id="100" name="组合 99"/>
          <p:cNvGrpSpPr/>
          <p:nvPr userDrawn="1"/>
        </p:nvGrpSpPr>
        <p:grpSpPr>
          <a:xfrm flipH="1">
            <a:off x="7602538" y="965200"/>
            <a:ext cx="3714751" cy="5305425"/>
            <a:chOff x="877888" y="965200"/>
            <a:chExt cx="3714751" cy="5305425"/>
          </a:xfrm>
        </p:grpSpPr>
        <p:sp>
          <p:nvSpPr>
            <p:cNvPr id="101" name="Oval 9"/>
            <p:cNvSpPr>
              <a:spLocks noChangeArrowheads="1"/>
            </p:cNvSpPr>
            <p:nvPr userDrawn="1"/>
          </p:nvSpPr>
          <p:spPr bwMode="auto">
            <a:xfrm>
              <a:off x="1366838" y="6121400"/>
              <a:ext cx="2724150" cy="149225"/>
            </a:xfrm>
            <a:prstGeom prst="ellipse">
              <a:avLst/>
            </a:prstGeom>
            <a:solidFill>
              <a:schemeClr val="accent1">
                <a:lumMod val="50000"/>
                <a:alpha val="36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2" name="Freeform 10"/>
            <p:cNvSpPr/>
            <p:nvPr userDrawn="1"/>
          </p:nvSpPr>
          <p:spPr bwMode="auto">
            <a:xfrm>
              <a:off x="1738313" y="5775325"/>
              <a:ext cx="1951038" cy="374650"/>
            </a:xfrm>
            <a:custGeom>
              <a:gdLst>
                <a:gd name="T0" fmla="*/ 1230 w 1230"/>
                <a:gd name="T1" fmla="*/ 236 h 236"/>
                <a:gd name="T2" fmla="*/ 132 w 1230"/>
                <a:gd name="T3" fmla="*/ 236 h 236"/>
                <a:gd name="T4" fmla="*/ 0 w 1230"/>
                <a:gd name="T5" fmla="*/ 125 h 236"/>
                <a:gd name="T6" fmla="*/ 0 w 1230"/>
                <a:gd name="T7" fmla="*/ 108 h 236"/>
                <a:gd name="T8" fmla="*/ 132 w 1230"/>
                <a:gd name="T9" fmla="*/ 0 h 236"/>
                <a:gd name="T10" fmla="*/ 1230 w 1230"/>
                <a:gd name="T11" fmla="*/ 0 h 236"/>
                <a:gd name="T12" fmla="*/ 1200 w 1230"/>
                <a:gd name="T13" fmla="*/ 113 h 236"/>
                <a:gd name="T14" fmla="*/ 1230 w 1230"/>
                <a:gd name="T15" fmla="*/ 236 h 2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30" h="236">
                  <a:moveTo>
                    <a:pt x="1230" y="236"/>
                  </a:moveTo>
                  <a:cubicBezTo>
                    <a:pt x="132" y="236"/>
                    <a:pt x="132" y="236"/>
                    <a:pt x="132" y="236"/>
                  </a:cubicBezTo>
                  <a:cubicBezTo>
                    <a:pt x="64" y="236"/>
                    <a:pt x="0" y="185"/>
                    <a:pt x="0" y="125"/>
                  </a:cubicBezTo>
                  <a:cubicBezTo>
                    <a:pt x="0" y="108"/>
                    <a:pt x="0" y="108"/>
                    <a:pt x="0" y="108"/>
                  </a:cubicBezTo>
                  <a:cubicBezTo>
                    <a:pt x="0" y="48"/>
                    <a:pt x="64" y="0"/>
                    <a:pt x="132" y="0"/>
                  </a:cubicBezTo>
                  <a:cubicBezTo>
                    <a:pt x="1230" y="0"/>
                    <a:pt x="1230" y="0"/>
                    <a:pt x="1230" y="0"/>
                  </a:cubicBezTo>
                  <a:cubicBezTo>
                    <a:pt x="1230" y="0"/>
                    <a:pt x="1200" y="39"/>
                    <a:pt x="1200" y="113"/>
                  </a:cubicBezTo>
                  <a:cubicBezTo>
                    <a:pt x="1200" y="197"/>
                    <a:pt x="1230" y="236"/>
                    <a:pt x="1230" y="23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3" name="Freeform 11"/>
            <p:cNvSpPr/>
            <p:nvPr userDrawn="1"/>
          </p:nvSpPr>
          <p:spPr bwMode="auto">
            <a:xfrm>
              <a:off x="2616201" y="5791200"/>
              <a:ext cx="1093788" cy="366713"/>
            </a:xfrm>
            <a:custGeom>
              <a:gdLst>
                <a:gd name="T0" fmla="*/ 690 w 690"/>
                <a:gd name="T1" fmla="*/ 231 h 231"/>
                <a:gd name="T2" fmla="*/ 0 w 690"/>
                <a:gd name="T3" fmla="*/ 231 h 231"/>
                <a:gd name="T4" fmla="*/ 0 w 690"/>
                <a:gd name="T5" fmla="*/ 0 h 231"/>
                <a:gd name="T6" fmla="*/ 690 w 690"/>
                <a:gd name="T7" fmla="*/ 0 h 231"/>
                <a:gd name="T8" fmla="*/ 659 w 690"/>
                <a:gd name="T9" fmla="*/ 110 h 231"/>
                <a:gd name="T10" fmla="*/ 690 w 690"/>
                <a:gd name="T11" fmla="*/ 231 h 2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90" h="231">
                  <a:moveTo>
                    <a:pt x="690" y="231"/>
                  </a:moveTo>
                  <a:cubicBezTo>
                    <a:pt x="0" y="231"/>
                    <a:pt x="0" y="231"/>
                    <a:pt x="0" y="23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690" y="0"/>
                    <a:pt x="690" y="0"/>
                    <a:pt x="690" y="0"/>
                  </a:cubicBezTo>
                  <a:cubicBezTo>
                    <a:pt x="690" y="0"/>
                    <a:pt x="659" y="37"/>
                    <a:pt x="659" y="110"/>
                  </a:cubicBezTo>
                  <a:cubicBezTo>
                    <a:pt x="659" y="194"/>
                    <a:pt x="690" y="231"/>
                    <a:pt x="690" y="231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4" name="Freeform 12"/>
            <p:cNvSpPr/>
            <p:nvPr userDrawn="1"/>
          </p:nvSpPr>
          <p:spPr bwMode="auto">
            <a:xfrm>
              <a:off x="1770063" y="5773738"/>
              <a:ext cx="225425" cy="381000"/>
            </a:xfrm>
            <a:custGeom>
              <a:gdLst>
                <a:gd name="T0" fmla="*/ 133 w 142"/>
                <a:gd name="T1" fmla="*/ 240 h 240"/>
                <a:gd name="T2" fmla="*/ 0 w 142"/>
                <a:gd name="T3" fmla="*/ 128 h 240"/>
                <a:gd name="T4" fmla="*/ 0 w 142"/>
                <a:gd name="T5" fmla="*/ 112 h 240"/>
                <a:gd name="T6" fmla="*/ 38 w 142"/>
                <a:gd name="T7" fmla="*/ 32 h 240"/>
                <a:gd name="T8" fmla="*/ 132 w 142"/>
                <a:gd name="T9" fmla="*/ 0 h 240"/>
                <a:gd name="T10" fmla="*/ 141 w 142"/>
                <a:gd name="T11" fmla="*/ 8 h 240"/>
                <a:gd name="T12" fmla="*/ 134 w 142"/>
                <a:gd name="T13" fmla="*/ 16 h 240"/>
                <a:gd name="T14" fmla="*/ 20 w 142"/>
                <a:gd name="T15" fmla="*/ 112 h 240"/>
                <a:gd name="T16" fmla="*/ 20 w 142"/>
                <a:gd name="T17" fmla="*/ 128 h 240"/>
                <a:gd name="T18" fmla="*/ 133 w 142"/>
                <a:gd name="T19" fmla="*/ 224 h 240"/>
                <a:gd name="T20" fmla="*/ 142 w 142"/>
                <a:gd name="T21" fmla="*/ 232 h 240"/>
                <a:gd name="T22" fmla="*/ 133 w 142"/>
                <a:gd name="T23" fmla="*/ 240 h 2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42" h="240">
                  <a:moveTo>
                    <a:pt x="133" y="240"/>
                  </a:moveTo>
                  <a:cubicBezTo>
                    <a:pt x="57" y="240"/>
                    <a:pt x="0" y="191"/>
                    <a:pt x="0" y="128"/>
                  </a:cubicBezTo>
                  <a:cubicBezTo>
                    <a:pt x="0" y="112"/>
                    <a:pt x="0" y="112"/>
                    <a:pt x="0" y="112"/>
                  </a:cubicBezTo>
                  <a:cubicBezTo>
                    <a:pt x="0" y="81"/>
                    <a:pt x="12" y="53"/>
                    <a:pt x="38" y="32"/>
                  </a:cubicBezTo>
                  <a:cubicBezTo>
                    <a:pt x="64" y="11"/>
                    <a:pt x="97" y="0"/>
                    <a:pt x="132" y="0"/>
                  </a:cubicBezTo>
                  <a:cubicBezTo>
                    <a:pt x="138" y="0"/>
                    <a:pt x="141" y="4"/>
                    <a:pt x="141" y="8"/>
                  </a:cubicBezTo>
                  <a:cubicBezTo>
                    <a:pt x="141" y="13"/>
                    <a:pt x="139" y="16"/>
                    <a:pt x="134" y="16"/>
                  </a:cubicBezTo>
                  <a:cubicBezTo>
                    <a:pt x="69" y="16"/>
                    <a:pt x="20" y="58"/>
                    <a:pt x="20" y="112"/>
                  </a:cubicBezTo>
                  <a:cubicBezTo>
                    <a:pt x="20" y="128"/>
                    <a:pt x="20" y="128"/>
                    <a:pt x="20" y="128"/>
                  </a:cubicBezTo>
                  <a:cubicBezTo>
                    <a:pt x="20" y="182"/>
                    <a:pt x="68" y="224"/>
                    <a:pt x="133" y="224"/>
                  </a:cubicBezTo>
                  <a:cubicBezTo>
                    <a:pt x="139" y="224"/>
                    <a:pt x="142" y="228"/>
                    <a:pt x="142" y="232"/>
                  </a:cubicBezTo>
                  <a:cubicBezTo>
                    <a:pt x="142" y="237"/>
                    <a:pt x="138" y="240"/>
                    <a:pt x="133" y="240"/>
                  </a:cubicBezTo>
                </a:path>
              </a:pathLst>
            </a:custGeom>
            <a:solidFill>
              <a:schemeClr val="accent4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5" name="Freeform 13"/>
            <p:cNvSpPr/>
            <p:nvPr userDrawn="1"/>
          </p:nvSpPr>
          <p:spPr bwMode="auto">
            <a:xfrm>
              <a:off x="1714501" y="5759450"/>
              <a:ext cx="2008188" cy="406400"/>
            </a:xfrm>
            <a:custGeom>
              <a:gdLst>
                <a:gd name="T0" fmla="*/ 1266 w 1266"/>
                <a:gd name="T1" fmla="*/ 256 h 256"/>
                <a:gd name="T2" fmla="*/ 144 w 1266"/>
                <a:gd name="T3" fmla="*/ 256 h 256"/>
                <a:gd name="T4" fmla="*/ 0 w 1266"/>
                <a:gd name="T5" fmla="*/ 135 h 256"/>
                <a:gd name="T6" fmla="*/ 0 w 1266"/>
                <a:gd name="T7" fmla="*/ 118 h 256"/>
                <a:gd name="T8" fmla="*/ 144 w 1266"/>
                <a:gd name="T9" fmla="*/ 0 h 256"/>
                <a:gd name="T10" fmla="*/ 1266 w 1266"/>
                <a:gd name="T11" fmla="*/ 0 h 256"/>
                <a:gd name="T12" fmla="*/ 1266 w 1266"/>
                <a:gd name="T13" fmla="*/ 25 h 256"/>
                <a:gd name="T14" fmla="*/ 144 w 1266"/>
                <a:gd name="T15" fmla="*/ 25 h 256"/>
                <a:gd name="T16" fmla="*/ 35 w 1266"/>
                <a:gd name="T17" fmla="*/ 118 h 256"/>
                <a:gd name="T18" fmla="*/ 35 w 1266"/>
                <a:gd name="T19" fmla="*/ 135 h 256"/>
                <a:gd name="T20" fmla="*/ 144 w 1266"/>
                <a:gd name="T21" fmla="*/ 231 h 256"/>
                <a:gd name="T22" fmla="*/ 1266 w 1266"/>
                <a:gd name="T23" fmla="*/ 231 h 256"/>
                <a:gd name="T24" fmla="*/ 1266 w 1266"/>
                <a:gd name="T25" fmla="*/ 256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66" h="256">
                  <a:moveTo>
                    <a:pt x="1266" y="256"/>
                  </a:moveTo>
                  <a:cubicBezTo>
                    <a:pt x="144" y="256"/>
                    <a:pt x="144" y="256"/>
                    <a:pt x="144" y="256"/>
                  </a:cubicBezTo>
                  <a:cubicBezTo>
                    <a:pt x="67" y="256"/>
                    <a:pt x="0" y="203"/>
                    <a:pt x="0" y="135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53"/>
                    <a:pt x="65" y="0"/>
                    <a:pt x="144" y="0"/>
                  </a:cubicBezTo>
                  <a:cubicBezTo>
                    <a:pt x="1266" y="0"/>
                    <a:pt x="1266" y="0"/>
                    <a:pt x="1266" y="0"/>
                  </a:cubicBezTo>
                  <a:cubicBezTo>
                    <a:pt x="1266" y="25"/>
                    <a:pt x="1266" y="25"/>
                    <a:pt x="1266" y="25"/>
                  </a:cubicBezTo>
                  <a:cubicBezTo>
                    <a:pt x="144" y="25"/>
                    <a:pt x="144" y="25"/>
                    <a:pt x="144" y="25"/>
                  </a:cubicBezTo>
                  <a:cubicBezTo>
                    <a:pt x="83" y="25"/>
                    <a:pt x="35" y="68"/>
                    <a:pt x="35" y="118"/>
                  </a:cubicBezTo>
                  <a:cubicBezTo>
                    <a:pt x="35" y="135"/>
                    <a:pt x="35" y="135"/>
                    <a:pt x="35" y="135"/>
                  </a:cubicBezTo>
                  <a:cubicBezTo>
                    <a:pt x="35" y="187"/>
                    <a:pt x="85" y="231"/>
                    <a:pt x="144" y="231"/>
                  </a:cubicBezTo>
                  <a:cubicBezTo>
                    <a:pt x="1266" y="231"/>
                    <a:pt x="1266" y="231"/>
                    <a:pt x="1266" y="231"/>
                  </a:cubicBezTo>
                  <a:lnTo>
                    <a:pt x="1266" y="256"/>
                  </a:lnTo>
                  <a:close/>
                </a:path>
              </a:pathLst>
            </a:custGeom>
            <a:solidFill>
              <a:schemeClr val="accent3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6" name="Freeform 14"/>
            <p:cNvSpPr/>
            <p:nvPr userDrawn="1"/>
          </p:nvSpPr>
          <p:spPr bwMode="auto">
            <a:xfrm>
              <a:off x="2006601" y="4370388"/>
              <a:ext cx="1289050" cy="279400"/>
            </a:xfrm>
            <a:custGeom>
              <a:gdLst>
                <a:gd name="T0" fmla="*/ 813 w 813"/>
                <a:gd name="T1" fmla="*/ 176 h 176"/>
                <a:gd name="T2" fmla="*/ 95 w 813"/>
                <a:gd name="T3" fmla="*/ 176 h 176"/>
                <a:gd name="T4" fmla="*/ 0 w 813"/>
                <a:gd name="T5" fmla="*/ 89 h 176"/>
                <a:gd name="T6" fmla="*/ 0 w 813"/>
                <a:gd name="T7" fmla="*/ 77 h 176"/>
                <a:gd name="T8" fmla="*/ 95 w 813"/>
                <a:gd name="T9" fmla="*/ 0 h 176"/>
                <a:gd name="T10" fmla="*/ 813 w 813"/>
                <a:gd name="T11" fmla="*/ 0 h 176"/>
                <a:gd name="T12" fmla="*/ 790 w 813"/>
                <a:gd name="T13" fmla="*/ 84 h 176"/>
                <a:gd name="T14" fmla="*/ 813 w 813"/>
                <a:gd name="T15" fmla="*/ 176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813" h="176">
                  <a:moveTo>
                    <a:pt x="813" y="176"/>
                  </a:moveTo>
                  <a:cubicBezTo>
                    <a:pt x="95" y="176"/>
                    <a:pt x="95" y="176"/>
                    <a:pt x="95" y="176"/>
                  </a:cubicBezTo>
                  <a:cubicBezTo>
                    <a:pt x="44" y="176"/>
                    <a:pt x="0" y="134"/>
                    <a:pt x="0" y="89"/>
                  </a:cubicBezTo>
                  <a:cubicBezTo>
                    <a:pt x="0" y="77"/>
                    <a:pt x="0" y="77"/>
                    <a:pt x="0" y="77"/>
                  </a:cubicBezTo>
                  <a:cubicBezTo>
                    <a:pt x="0" y="32"/>
                    <a:pt x="44" y="0"/>
                    <a:pt x="95" y="0"/>
                  </a:cubicBezTo>
                  <a:cubicBezTo>
                    <a:pt x="813" y="0"/>
                    <a:pt x="813" y="0"/>
                    <a:pt x="813" y="0"/>
                  </a:cubicBezTo>
                  <a:cubicBezTo>
                    <a:pt x="813" y="0"/>
                    <a:pt x="790" y="29"/>
                    <a:pt x="790" y="84"/>
                  </a:cubicBezTo>
                  <a:cubicBezTo>
                    <a:pt x="790" y="147"/>
                    <a:pt x="813" y="176"/>
                    <a:pt x="813" y="17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7" name="Freeform 15"/>
            <p:cNvSpPr/>
            <p:nvPr userDrawn="1"/>
          </p:nvSpPr>
          <p:spPr bwMode="auto">
            <a:xfrm>
              <a:off x="2401888" y="4370388"/>
              <a:ext cx="909638" cy="279400"/>
            </a:xfrm>
            <a:custGeom>
              <a:gdLst>
                <a:gd name="T0" fmla="*/ 574 w 574"/>
                <a:gd name="T1" fmla="*/ 176 h 176"/>
                <a:gd name="T2" fmla="*/ 0 w 574"/>
                <a:gd name="T3" fmla="*/ 176 h 176"/>
                <a:gd name="T4" fmla="*/ 0 w 574"/>
                <a:gd name="T5" fmla="*/ 0 h 176"/>
                <a:gd name="T6" fmla="*/ 574 w 574"/>
                <a:gd name="T7" fmla="*/ 0 h 176"/>
                <a:gd name="T8" fmla="*/ 551 w 574"/>
                <a:gd name="T9" fmla="*/ 84 h 176"/>
                <a:gd name="T10" fmla="*/ 574 w 574"/>
                <a:gd name="T11" fmla="*/ 176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74" h="176">
                  <a:moveTo>
                    <a:pt x="574" y="176"/>
                  </a:moveTo>
                  <a:cubicBezTo>
                    <a:pt x="0" y="176"/>
                    <a:pt x="0" y="176"/>
                    <a:pt x="0" y="176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574" y="0"/>
                    <a:pt x="574" y="0"/>
                    <a:pt x="574" y="0"/>
                  </a:cubicBezTo>
                  <a:cubicBezTo>
                    <a:pt x="574" y="0"/>
                    <a:pt x="551" y="29"/>
                    <a:pt x="551" y="84"/>
                  </a:cubicBezTo>
                  <a:cubicBezTo>
                    <a:pt x="551" y="147"/>
                    <a:pt x="574" y="176"/>
                    <a:pt x="574" y="176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8" name="Freeform 16"/>
            <p:cNvSpPr/>
            <p:nvPr userDrawn="1"/>
          </p:nvSpPr>
          <p:spPr bwMode="auto">
            <a:xfrm>
              <a:off x="2022476" y="4360863"/>
              <a:ext cx="169863" cy="287338"/>
            </a:xfrm>
            <a:custGeom>
              <a:gdLst>
                <a:gd name="T0" fmla="*/ 100 w 107"/>
                <a:gd name="T1" fmla="*/ 181 h 181"/>
                <a:gd name="T2" fmla="*/ 0 w 107"/>
                <a:gd name="T3" fmla="*/ 97 h 181"/>
                <a:gd name="T4" fmla="*/ 0 w 107"/>
                <a:gd name="T5" fmla="*/ 85 h 181"/>
                <a:gd name="T6" fmla="*/ 30 w 107"/>
                <a:gd name="T7" fmla="*/ 24 h 181"/>
                <a:gd name="T8" fmla="*/ 101 w 107"/>
                <a:gd name="T9" fmla="*/ 0 h 181"/>
                <a:gd name="T10" fmla="*/ 107 w 107"/>
                <a:gd name="T11" fmla="*/ 6 h 181"/>
                <a:gd name="T12" fmla="*/ 99 w 107"/>
                <a:gd name="T13" fmla="*/ 13 h 181"/>
                <a:gd name="T14" fmla="*/ 10 w 107"/>
                <a:gd name="T15" fmla="*/ 85 h 181"/>
                <a:gd name="T16" fmla="*/ 10 w 107"/>
                <a:gd name="T17" fmla="*/ 97 h 181"/>
                <a:gd name="T18" fmla="*/ 99 w 107"/>
                <a:gd name="T19" fmla="*/ 169 h 181"/>
                <a:gd name="T20" fmla="*/ 106 w 107"/>
                <a:gd name="T21" fmla="*/ 175 h 181"/>
                <a:gd name="T22" fmla="*/ 100 w 107"/>
                <a:gd name="T23" fmla="*/ 181 h 1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07" h="181">
                  <a:moveTo>
                    <a:pt x="100" y="181"/>
                  </a:moveTo>
                  <a:cubicBezTo>
                    <a:pt x="44" y="181"/>
                    <a:pt x="0" y="144"/>
                    <a:pt x="0" y="9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61"/>
                    <a:pt x="10" y="40"/>
                    <a:pt x="30" y="24"/>
                  </a:cubicBezTo>
                  <a:cubicBezTo>
                    <a:pt x="49" y="9"/>
                    <a:pt x="74" y="0"/>
                    <a:pt x="101" y="0"/>
                  </a:cubicBezTo>
                  <a:cubicBezTo>
                    <a:pt x="104" y="0"/>
                    <a:pt x="107" y="3"/>
                    <a:pt x="107" y="6"/>
                  </a:cubicBezTo>
                  <a:cubicBezTo>
                    <a:pt x="107" y="10"/>
                    <a:pt x="103" y="13"/>
                    <a:pt x="99" y="13"/>
                  </a:cubicBezTo>
                  <a:cubicBezTo>
                    <a:pt x="50" y="13"/>
                    <a:pt x="10" y="44"/>
                    <a:pt x="10" y="85"/>
                  </a:cubicBezTo>
                  <a:cubicBezTo>
                    <a:pt x="10" y="97"/>
                    <a:pt x="10" y="97"/>
                    <a:pt x="10" y="97"/>
                  </a:cubicBezTo>
                  <a:cubicBezTo>
                    <a:pt x="10" y="137"/>
                    <a:pt x="50" y="169"/>
                    <a:pt x="99" y="169"/>
                  </a:cubicBezTo>
                  <a:cubicBezTo>
                    <a:pt x="102" y="169"/>
                    <a:pt x="106" y="171"/>
                    <a:pt x="106" y="175"/>
                  </a:cubicBezTo>
                  <a:cubicBezTo>
                    <a:pt x="106" y="178"/>
                    <a:pt x="104" y="181"/>
                    <a:pt x="100" y="181"/>
                  </a:cubicBezTo>
                </a:path>
              </a:pathLst>
            </a:custGeom>
            <a:solidFill>
              <a:srgbClr val="3C618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09" name="Freeform 17"/>
            <p:cNvSpPr/>
            <p:nvPr userDrawn="1"/>
          </p:nvSpPr>
          <p:spPr bwMode="auto">
            <a:xfrm>
              <a:off x="1990726" y="4346575"/>
              <a:ext cx="1328738" cy="311150"/>
            </a:xfrm>
            <a:custGeom>
              <a:gdLst>
                <a:gd name="T0" fmla="*/ 838 w 838"/>
                <a:gd name="T1" fmla="*/ 196 h 196"/>
                <a:gd name="T2" fmla="*/ 103 w 838"/>
                <a:gd name="T3" fmla="*/ 196 h 196"/>
                <a:gd name="T4" fmla="*/ 0 w 838"/>
                <a:gd name="T5" fmla="*/ 104 h 196"/>
                <a:gd name="T6" fmla="*/ 0 w 838"/>
                <a:gd name="T7" fmla="*/ 92 h 196"/>
                <a:gd name="T8" fmla="*/ 103 w 838"/>
                <a:gd name="T9" fmla="*/ 0 h 196"/>
                <a:gd name="T10" fmla="*/ 838 w 838"/>
                <a:gd name="T11" fmla="*/ 0 h 196"/>
                <a:gd name="T12" fmla="*/ 838 w 838"/>
                <a:gd name="T13" fmla="*/ 20 h 196"/>
                <a:gd name="T14" fmla="*/ 103 w 838"/>
                <a:gd name="T15" fmla="*/ 20 h 196"/>
                <a:gd name="T16" fmla="*/ 20 w 838"/>
                <a:gd name="T17" fmla="*/ 92 h 196"/>
                <a:gd name="T18" fmla="*/ 20 w 838"/>
                <a:gd name="T19" fmla="*/ 104 h 196"/>
                <a:gd name="T20" fmla="*/ 103 w 838"/>
                <a:gd name="T21" fmla="*/ 181 h 196"/>
                <a:gd name="T22" fmla="*/ 838 w 838"/>
                <a:gd name="T23" fmla="*/ 181 h 196"/>
                <a:gd name="T24" fmla="*/ 838 w 838"/>
                <a:gd name="T25" fmla="*/ 196 h 1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38" h="196">
                  <a:moveTo>
                    <a:pt x="838" y="196"/>
                  </a:moveTo>
                  <a:cubicBezTo>
                    <a:pt x="103" y="196"/>
                    <a:pt x="103" y="196"/>
                    <a:pt x="103" y="196"/>
                  </a:cubicBezTo>
                  <a:cubicBezTo>
                    <a:pt x="45" y="196"/>
                    <a:pt x="0" y="155"/>
                    <a:pt x="0" y="104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42"/>
                    <a:pt x="44" y="0"/>
                    <a:pt x="103" y="0"/>
                  </a:cubicBezTo>
                  <a:cubicBezTo>
                    <a:pt x="838" y="0"/>
                    <a:pt x="838" y="0"/>
                    <a:pt x="838" y="0"/>
                  </a:cubicBezTo>
                  <a:cubicBezTo>
                    <a:pt x="838" y="20"/>
                    <a:pt x="838" y="20"/>
                    <a:pt x="838" y="20"/>
                  </a:cubicBezTo>
                  <a:cubicBezTo>
                    <a:pt x="103" y="20"/>
                    <a:pt x="103" y="20"/>
                    <a:pt x="103" y="20"/>
                  </a:cubicBezTo>
                  <a:cubicBezTo>
                    <a:pt x="57" y="20"/>
                    <a:pt x="20" y="54"/>
                    <a:pt x="20" y="92"/>
                  </a:cubicBezTo>
                  <a:cubicBezTo>
                    <a:pt x="20" y="104"/>
                    <a:pt x="20" y="104"/>
                    <a:pt x="20" y="104"/>
                  </a:cubicBezTo>
                  <a:cubicBezTo>
                    <a:pt x="20" y="143"/>
                    <a:pt x="59" y="181"/>
                    <a:pt x="103" y="181"/>
                  </a:cubicBezTo>
                  <a:cubicBezTo>
                    <a:pt x="838" y="181"/>
                    <a:pt x="838" y="181"/>
                    <a:pt x="838" y="181"/>
                  </a:cubicBezTo>
                  <a:lnTo>
                    <a:pt x="838" y="196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0" name="Freeform 18"/>
            <p:cNvSpPr/>
            <p:nvPr userDrawn="1"/>
          </p:nvSpPr>
          <p:spPr bwMode="auto">
            <a:xfrm>
              <a:off x="1841501" y="4873625"/>
              <a:ext cx="1906588" cy="295275"/>
            </a:xfrm>
            <a:custGeom>
              <a:gdLst>
                <a:gd name="T0" fmla="*/ 1202 w 1202"/>
                <a:gd name="T1" fmla="*/ 186 h 186"/>
                <a:gd name="T2" fmla="*/ 91 w 1202"/>
                <a:gd name="T3" fmla="*/ 186 h 186"/>
                <a:gd name="T4" fmla="*/ 0 w 1202"/>
                <a:gd name="T5" fmla="*/ 97 h 186"/>
                <a:gd name="T6" fmla="*/ 0 w 1202"/>
                <a:gd name="T7" fmla="*/ 84 h 186"/>
                <a:gd name="T8" fmla="*/ 91 w 1202"/>
                <a:gd name="T9" fmla="*/ 0 h 186"/>
                <a:gd name="T10" fmla="*/ 1202 w 1202"/>
                <a:gd name="T11" fmla="*/ 0 h 186"/>
                <a:gd name="T12" fmla="*/ 1178 w 1202"/>
                <a:gd name="T13" fmla="*/ 89 h 186"/>
                <a:gd name="T14" fmla="*/ 1202 w 1202"/>
                <a:gd name="T15" fmla="*/ 186 h 1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02" h="186">
                  <a:moveTo>
                    <a:pt x="1202" y="186"/>
                  </a:moveTo>
                  <a:cubicBezTo>
                    <a:pt x="91" y="186"/>
                    <a:pt x="91" y="186"/>
                    <a:pt x="91" y="186"/>
                  </a:cubicBezTo>
                  <a:cubicBezTo>
                    <a:pt x="38" y="186"/>
                    <a:pt x="0" y="143"/>
                    <a:pt x="0" y="97"/>
                  </a:cubicBezTo>
                  <a:cubicBezTo>
                    <a:pt x="0" y="84"/>
                    <a:pt x="0" y="84"/>
                    <a:pt x="0" y="84"/>
                  </a:cubicBezTo>
                  <a:cubicBezTo>
                    <a:pt x="0" y="38"/>
                    <a:pt x="38" y="0"/>
                    <a:pt x="91" y="0"/>
                  </a:cubicBezTo>
                  <a:cubicBezTo>
                    <a:pt x="1202" y="0"/>
                    <a:pt x="1202" y="0"/>
                    <a:pt x="1202" y="0"/>
                  </a:cubicBezTo>
                  <a:cubicBezTo>
                    <a:pt x="1202" y="0"/>
                    <a:pt x="1178" y="32"/>
                    <a:pt x="1178" y="89"/>
                  </a:cubicBezTo>
                  <a:cubicBezTo>
                    <a:pt x="1178" y="154"/>
                    <a:pt x="1202" y="186"/>
                    <a:pt x="1202" y="186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1" name="Freeform 19"/>
            <p:cNvSpPr/>
            <p:nvPr userDrawn="1"/>
          </p:nvSpPr>
          <p:spPr bwMode="auto">
            <a:xfrm>
              <a:off x="2460626" y="4879975"/>
              <a:ext cx="1287463" cy="284163"/>
            </a:xfrm>
            <a:custGeom>
              <a:gdLst>
                <a:gd name="T0" fmla="*/ 812 w 812"/>
                <a:gd name="T1" fmla="*/ 0 h 179"/>
                <a:gd name="T2" fmla="*/ 0 w 812"/>
                <a:gd name="T3" fmla="*/ 0 h 179"/>
                <a:gd name="T4" fmla="*/ 0 w 812"/>
                <a:gd name="T5" fmla="*/ 179 h 179"/>
                <a:gd name="T6" fmla="*/ 812 w 812"/>
                <a:gd name="T7" fmla="*/ 179 h 179"/>
                <a:gd name="T8" fmla="*/ 788 w 812"/>
                <a:gd name="T9" fmla="*/ 85 h 179"/>
                <a:gd name="T10" fmla="*/ 812 w 812"/>
                <a:gd name="T11" fmla="*/ 0 h 17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12" h="179">
                  <a:moveTo>
                    <a:pt x="812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79"/>
                    <a:pt x="0" y="179"/>
                    <a:pt x="0" y="179"/>
                  </a:cubicBezTo>
                  <a:cubicBezTo>
                    <a:pt x="812" y="179"/>
                    <a:pt x="812" y="179"/>
                    <a:pt x="812" y="179"/>
                  </a:cubicBezTo>
                  <a:cubicBezTo>
                    <a:pt x="812" y="179"/>
                    <a:pt x="788" y="151"/>
                    <a:pt x="788" y="85"/>
                  </a:cubicBezTo>
                  <a:cubicBezTo>
                    <a:pt x="788" y="29"/>
                    <a:pt x="812" y="0"/>
                    <a:pt x="812" y="0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2" name="Freeform 20"/>
            <p:cNvSpPr/>
            <p:nvPr userDrawn="1"/>
          </p:nvSpPr>
          <p:spPr bwMode="auto">
            <a:xfrm>
              <a:off x="1849438" y="4867275"/>
              <a:ext cx="174625" cy="311150"/>
            </a:xfrm>
            <a:custGeom>
              <a:gdLst>
                <a:gd name="T0" fmla="*/ 99 w 110"/>
                <a:gd name="T1" fmla="*/ 196 h 196"/>
                <a:gd name="T2" fmla="*/ 0 w 110"/>
                <a:gd name="T3" fmla="*/ 103 h 196"/>
                <a:gd name="T4" fmla="*/ 0 w 110"/>
                <a:gd name="T5" fmla="*/ 90 h 196"/>
                <a:gd name="T6" fmla="*/ 102 w 110"/>
                <a:gd name="T7" fmla="*/ 0 h 196"/>
                <a:gd name="T8" fmla="*/ 110 w 110"/>
                <a:gd name="T9" fmla="*/ 8 h 196"/>
                <a:gd name="T10" fmla="*/ 99 w 110"/>
                <a:gd name="T11" fmla="*/ 16 h 196"/>
                <a:gd name="T12" fmla="*/ 9 w 110"/>
                <a:gd name="T13" fmla="*/ 90 h 196"/>
                <a:gd name="T14" fmla="*/ 9 w 110"/>
                <a:gd name="T15" fmla="*/ 103 h 196"/>
                <a:gd name="T16" fmla="*/ 95 w 110"/>
                <a:gd name="T17" fmla="*/ 180 h 196"/>
                <a:gd name="T18" fmla="*/ 106 w 110"/>
                <a:gd name="T19" fmla="*/ 188 h 196"/>
                <a:gd name="T20" fmla="*/ 99 w 110"/>
                <a:gd name="T21" fmla="*/ 196 h 19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0" h="196">
                  <a:moveTo>
                    <a:pt x="99" y="196"/>
                  </a:moveTo>
                  <a:cubicBezTo>
                    <a:pt x="43" y="196"/>
                    <a:pt x="0" y="155"/>
                    <a:pt x="0" y="103"/>
                  </a:cubicBezTo>
                  <a:cubicBezTo>
                    <a:pt x="0" y="90"/>
                    <a:pt x="0" y="90"/>
                    <a:pt x="0" y="90"/>
                  </a:cubicBezTo>
                  <a:cubicBezTo>
                    <a:pt x="0" y="40"/>
                    <a:pt x="44" y="0"/>
                    <a:pt x="102" y="0"/>
                  </a:cubicBezTo>
                  <a:cubicBezTo>
                    <a:pt x="107" y="0"/>
                    <a:pt x="110" y="3"/>
                    <a:pt x="110" y="8"/>
                  </a:cubicBezTo>
                  <a:cubicBezTo>
                    <a:pt x="110" y="12"/>
                    <a:pt x="104" y="16"/>
                    <a:pt x="99" y="16"/>
                  </a:cubicBezTo>
                  <a:cubicBezTo>
                    <a:pt x="51" y="16"/>
                    <a:pt x="9" y="49"/>
                    <a:pt x="9" y="90"/>
                  </a:cubicBezTo>
                  <a:cubicBezTo>
                    <a:pt x="9" y="103"/>
                    <a:pt x="9" y="103"/>
                    <a:pt x="9" y="103"/>
                  </a:cubicBezTo>
                  <a:cubicBezTo>
                    <a:pt x="9" y="146"/>
                    <a:pt x="48" y="180"/>
                    <a:pt x="95" y="180"/>
                  </a:cubicBezTo>
                  <a:cubicBezTo>
                    <a:pt x="100" y="180"/>
                    <a:pt x="106" y="184"/>
                    <a:pt x="106" y="188"/>
                  </a:cubicBezTo>
                  <a:cubicBezTo>
                    <a:pt x="106" y="193"/>
                    <a:pt x="104" y="196"/>
                    <a:pt x="99" y="196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3" name="Freeform 21"/>
            <p:cNvSpPr/>
            <p:nvPr userDrawn="1"/>
          </p:nvSpPr>
          <p:spPr bwMode="auto">
            <a:xfrm>
              <a:off x="1809751" y="4865688"/>
              <a:ext cx="1976438" cy="319088"/>
            </a:xfrm>
            <a:custGeom>
              <a:gdLst>
                <a:gd name="T0" fmla="*/ 1246 w 1246"/>
                <a:gd name="T1" fmla="*/ 201 h 201"/>
                <a:gd name="T2" fmla="*/ 108 w 1246"/>
                <a:gd name="T3" fmla="*/ 201 h 201"/>
                <a:gd name="T4" fmla="*/ 0 w 1246"/>
                <a:gd name="T5" fmla="*/ 102 h 201"/>
                <a:gd name="T6" fmla="*/ 0 w 1246"/>
                <a:gd name="T7" fmla="*/ 89 h 201"/>
                <a:gd name="T8" fmla="*/ 108 w 1246"/>
                <a:gd name="T9" fmla="*/ 0 h 201"/>
                <a:gd name="T10" fmla="*/ 1246 w 1246"/>
                <a:gd name="T11" fmla="*/ 0 h 201"/>
                <a:gd name="T12" fmla="*/ 1246 w 1246"/>
                <a:gd name="T13" fmla="*/ 20 h 201"/>
                <a:gd name="T14" fmla="*/ 108 w 1246"/>
                <a:gd name="T15" fmla="*/ 20 h 201"/>
                <a:gd name="T16" fmla="*/ 25 w 1246"/>
                <a:gd name="T17" fmla="*/ 89 h 201"/>
                <a:gd name="T18" fmla="*/ 25 w 1246"/>
                <a:gd name="T19" fmla="*/ 102 h 201"/>
                <a:gd name="T20" fmla="*/ 108 w 1246"/>
                <a:gd name="T21" fmla="*/ 186 h 201"/>
                <a:gd name="T22" fmla="*/ 1246 w 1246"/>
                <a:gd name="T23" fmla="*/ 186 h 201"/>
                <a:gd name="T24" fmla="*/ 1246 w 1246"/>
                <a:gd name="T25" fmla="*/ 201 h 20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246" h="201">
                  <a:moveTo>
                    <a:pt x="1246" y="201"/>
                  </a:moveTo>
                  <a:cubicBezTo>
                    <a:pt x="108" y="201"/>
                    <a:pt x="108" y="201"/>
                    <a:pt x="108" y="201"/>
                  </a:cubicBezTo>
                  <a:cubicBezTo>
                    <a:pt x="51" y="201"/>
                    <a:pt x="0" y="154"/>
                    <a:pt x="0" y="102"/>
                  </a:cubicBezTo>
                  <a:cubicBezTo>
                    <a:pt x="0" y="89"/>
                    <a:pt x="0" y="89"/>
                    <a:pt x="0" y="89"/>
                  </a:cubicBezTo>
                  <a:cubicBezTo>
                    <a:pt x="0" y="39"/>
                    <a:pt x="48" y="0"/>
                    <a:pt x="108" y="0"/>
                  </a:cubicBezTo>
                  <a:cubicBezTo>
                    <a:pt x="1246" y="0"/>
                    <a:pt x="1246" y="0"/>
                    <a:pt x="1246" y="0"/>
                  </a:cubicBezTo>
                  <a:cubicBezTo>
                    <a:pt x="1246" y="20"/>
                    <a:pt x="1246" y="20"/>
                    <a:pt x="1246" y="20"/>
                  </a:cubicBezTo>
                  <a:cubicBezTo>
                    <a:pt x="108" y="20"/>
                    <a:pt x="108" y="20"/>
                    <a:pt x="108" y="20"/>
                  </a:cubicBezTo>
                  <a:cubicBezTo>
                    <a:pt x="73" y="20"/>
                    <a:pt x="25" y="63"/>
                    <a:pt x="25" y="89"/>
                  </a:cubicBezTo>
                  <a:cubicBezTo>
                    <a:pt x="25" y="102"/>
                    <a:pt x="25" y="102"/>
                    <a:pt x="25" y="102"/>
                  </a:cubicBezTo>
                  <a:cubicBezTo>
                    <a:pt x="25" y="144"/>
                    <a:pt x="62" y="186"/>
                    <a:pt x="108" y="186"/>
                  </a:cubicBezTo>
                  <a:cubicBezTo>
                    <a:pt x="1246" y="186"/>
                    <a:pt x="1246" y="186"/>
                    <a:pt x="1246" y="186"/>
                  </a:cubicBezTo>
                  <a:lnTo>
                    <a:pt x="1246" y="201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4" name="Freeform 22"/>
            <p:cNvSpPr/>
            <p:nvPr userDrawn="1"/>
          </p:nvSpPr>
          <p:spPr bwMode="auto">
            <a:xfrm>
              <a:off x="2058988" y="5487988"/>
              <a:ext cx="596900" cy="255588"/>
            </a:xfrm>
            <a:custGeom>
              <a:gdLst>
                <a:gd name="T0" fmla="*/ 0 w 376"/>
                <a:gd name="T1" fmla="*/ 161 h 161"/>
                <a:gd name="T2" fmla="*/ 294 w 376"/>
                <a:gd name="T3" fmla="*/ 161 h 161"/>
                <a:gd name="T4" fmla="*/ 376 w 376"/>
                <a:gd name="T5" fmla="*/ 83 h 161"/>
                <a:gd name="T6" fmla="*/ 376 w 376"/>
                <a:gd name="T7" fmla="*/ 72 h 161"/>
                <a:gd name="T8" fmla="*/ 294 w 376"/>
                <a:gd name="T9" fmla="*/ 0 h 161"/>
                <a:gd name="T10" fmla="*/ 0 w 376"/>
                <a:gd name="T11" fmla="*/ 0 h 161"/>
                <a:gd name="T12" fmla="*/ 21 w 376"/>
                <a:gd name="T13" fmla="*/ 77 h 161"/>
                <a:gd name="T14" fmla="*/ 0 w 376"/>
                <a:gd name="T15" fmla="*/ 161 h 1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76" h="161">
                  <a:moveTo>
                    <a:pt x="0" y="161"/>
                  </a:moveTo>
                  <a:cubicBezTo>
                    <a:pt x="294" y="161"/>
                    <a:pt x="294" y="161"/>
                    <a:pt x="294" y="161"/>
                  </a:cubicBezTo>
                  <a:cubicBezTo>
                    <a:pt x="342" y="161"/>
                    <a:pt x="376" y="125"/>
                    <a:pt x="376" y="83"/>
                  </a:cubicBezTo>
                  <a:cubicBezTo>
                    <a:pt x="376" y="72"/>
                    <a:pt x="376" y="72"/>
                    <a:pt x="376" y="72"/>
                  </a:cubicBezTo>
                  <a:cubicBezTo>
                    <a:pt x="376" y="30"/>
                    <a:pt x="342" y="0"/>
                    <a:pt x="294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1" y="26"/>
                    <a:pt x="21" y="77"/>
                  </a:cubicBezTo>
                  <a:cubicBezTo>
                    <a:pt x="21" y="135"/>
                    <a:pt x="0" y="161"/>
                    <a:pt x="0" y="161"/>
                  </a:cubicBezTo>
                </a:path>
              </a:pathLst>
            </a:custGeom>
            <a:solidFill>
              <a:srgbClr val="FBFCF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5" name="Freeform 23"/>
            <p:cNvSpPr/>
            <p:nvPr userDrawn="1"/>
          </p:nvSpPr>
          <p:spPr bwMode="auto">
            <a:xfrm>
              <a:off x="2517776" y="5473700"/>
              <a:ext cx="98425" cy="274638"/>
            </a:xfrm>
            <a:custGeom>
              <a:gdLst>
                <a:gd name="T0" fmla="*/ 7 w 62"/>
                <a:gd name="T1" fmla="*/ 173 h 173"/>
                <a:gd name="T2" fmla="*/ 2 w 62"/>
                <a:gd name="T3" fmla="*/ 170 h 173"/>
                <a:gd name="T4" fmla="*/ 4 w 62"/>
                <a:gd name="T5" fmla="*/ 162 h 173"/>
                <a:gd name="T6" fmla="*/ 48 w 62"/>
                <a:gd name="T7" fmla="*/ 83 h 173"/>
                <a:gd name="T8" fmla="*/ 4 w 62"/>
                <a:gd name="T9" fmla="*/ 11 h 173"/>
                <a:gd name="T10" fmla="*/ 2 w 62"/>
                <a:gd name="T11" fmla="*/ 3 h 173"/>
                <a:gd name="T12" fmla="*/ 11 w 62"/>
                <a:gd name="T13" fmla="*/ 1 h 173"/>
                <a:gd name="T14" fmla="*/ 62 w 62"/>
                <a:gd name="T15" fmla="*/ 83 h 173"/>
                <a:gd name="T16" fmla="*/ 11 w 62"/>
                <a:gd name="T17" fmla="*/ 172 h 173"/>
                <a:gd name="T18" fmla="*/ 7 w 62"/>
                <a:gd name="T19" fmla="*/ 173 h 1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62" h="173">
                  <a:moveTo>
                    <a:pt x="7" y="173"/>
                  </a:moveTo>
                  <a:cubicBezTo>
                    <a:pt x="5" y="173"/>
                    <a:pt x="3" y="172"/>
                    <a:pt x="2" y="170"/>
                  </a:cubicBezTo>
                  <a:cubicBezTo>
                    <a:pt x="0" y="168"/>
                    <a:pt x="1" y="164"/>
                    <a:pt x="4" y="162"/>
                  </a:cubicBezTo>
                  <a:cubicBezTo>
                    <a:pt x="19" y="154"/>
                    <a:pt x="48" y="158"/>
                    <a:pt x="48" y="83"/>
                  </a:cubicBezTo>
                  <a:cubicBezTo>
                    <a:pt x="48" y="36"/>
                    <a:pt x="4" y="11"/>
                    <a:pt x="4" y="11"/>
                  </a:cubicBezTo>
                  <a:cubicBezTo>
                    <a:pt x="1" y="9"/>
                    <a:pt x="0" y="6"/>
                    <a:pt x="2" y="3"/>
                  </a:cubicBezTo>
                  <a:cubicBezTo>
                    <a:pt x="4" y="0"/>
                    <a:pt x="8" y="0"/>
                    <a:pt x="11" y="1"/>
                  </a:cubicBezTo>
                  <a:cubicBezTo>
                    <a:pt x="13" y="2"/>
                    <a:pt x="62" y="30"/>
                    <a:pt x="62" y="83"/>
                  </a:cubicBezTo>
                  <a:cubicBezTo>
                    <a:pt x="62" y="144"/>
                    <a:pt x="13" y="171"/>
                    <a:pt x="11" y="172"/>
                  </a:cubicBezTo>
                  <a:cubicBezTo>
                    <a:pt x="10" y="173"/>
                    <a:pt x="8" y="173"/>
                    <a:pt x="7" y="173"/>
                  </a:cubicBezTo>
                </a:path>
              </a:pathLst>
            </a:custGeom>
            <a:solidFill>
              <a:schemeClr val="accent2">
                <a:lumMod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6" name="Freeform 24"/>
            <p:cNvSpPr/>
            <p:nvPr userDrawn="1"/>
          </p:nvSpPr>
          <p:spPr bwMode="auto">
            <a:xfrm>
              <a:off x="2030413" y="5480050"/>
              <a:ext cx="1382713" cy="279400"/>
            </a:xfrm>
            <a:custGeom>
              <a:gdLst>
                <a:gd name="T0" fmla="*/ 778 w 872"/>
                <a:gd name="T1" fmla="*/ 0 h 176"/>
                <a:gd name="T2" fmla="*/ 0 w 872"/>
                <a:gd name="T3" fmla="*/ 0 h 176"/>
                <a:gd name="T4" fmla="*/ 0 w 872"/>
                <a:gd name="T5" fmla="*/ 10 h 176"/>
                <a:gd name="T6" fmla="*/ 336 w 872"/>
                <a:gd name="T7" fmla="*/ 10 h 176"/>
                <a:gd name="T8" fmla="*/ 367 w 872"/>
                <a:gd name="T9" fmla="*/ 77 h 176"/>
                <a:gd name="T10" fmla="*/ 330 w 872"/>
                <a:gd name="T11" fmla="*/ 156 h 176"/>
                <a:gd name="T12" fmla="*/ 0 w 872"/>
                <a:gd name="T13" fmla="*/ 156 h 176"/>
                <a:gd name="T14" fmla="*/ 0 w 872"/>
                <a:gd name="T15" fmla="*/ 176 h 176"/>
                <a:gd name="T16" fmla="*/ 778 w 872"/>
                <a:gd name="T17" fmla="*/ 176 h 176"/>
                <a:gd name="T18" fmla="*/ 872 w 872"/>
                <a:gd name="T19" fmla="*/ 86 h 176"/>
                <a:gd name="T20" fmla="*/ 872 w 872"/>
                <a:gd name="T21" fmla="*/ 75 h 176"/>
                <a:gd name="T22" fmla="*/ 778 w 872"/>
                <a:gd name="T23" fmla="*/ 0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872" h="176">
                  <a:moveTo>
                    <a:pt x="778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336" y="10"/>
                    <a:pt x="336" y="10"/>
                    <a:pt x="336" y="10"/>
                  </a:cubicBezTo>
                  <a:cubicBezTo>
                    <a:pt x="349" y="25"/>
                    <a:pt x="367" y="46"/>
                    <a:pt x="367" y="77"/>
                  </a:cubicBezTo>
                  <a:cubicBezTo>
                    <a:pt x="367" y="118"/>
                    <a:pt x="344" y="146"/>
                    <a:pt x="330" y="156"/>
                  </a:cubicBezTo>
                  <a:cubicBezTo>
                    <a:pt x="0" y="156"/>
                    <a:pt x="0" y="156"/>
                    <a:pt x="0" y="156"/>
                  </a:cubicBezTo>
                  <a:cubicBezTo>
                    <a:pt x="0" y="176"/>
                    <a:pt x="0" y="176"/>
                    <a:pt x="0" y="176"/>
                  </a:cubicBezTo>
                  <a:cubicBezTo>
                    <a:pt x="778" y="176"/>
                    <a:pt x="778" y="176"/>
                    <a:pt x="778" y="176"/>
                  </a:cubicBezTo>
                  <a:cubicBezTo>
                    <a:pt x="829" y="176"/>
                    <a:pt x="872" y="144"/>
                    <a:pt x="872" y="86"/>
                  </a:cubicBezTo>
                  <a:cubicBezTo>
                    <a:pt x="872" y="75"/>
                    <a:pt x="872" y="75"/>
                    <a:pt x="872" y="75"/>
                  </a:cubicBezTo>
                  <a:cubicBezTo>
                    <a:pt x="872" y="29"/>
                    <a:pt x="832" y="0"/>
                    <a:pt x="778" y="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7" name="Freeform 25"/>
            <p:cNvSpPr/>
            <p:nvPr userDrawn="1"/>
          </p:nvSpPr>
          <p:spPr bwMode="auto">
            <a:xfrm>
              <a:off x="2752726" y="5480050"/>
              <a:ext cx="120650" cy="279400"/>
            </a:xfrm>
            <a:custGeom>
              <a:gdLst>
                <a:gd name="T0" fmla="*/ 76 w 76"/>
                <a:gd name="T1" fmla="*/ 89 h 176"/>
                <a:gd name="T2" fmla="*/ 50 w 76"/>
                <a:gd name="T3" fmla="*/ 0 h 176"/>
                <a:gd name="T4" fmla="*/ 0 w 76"/>
                <a:gd name="T5" fmla="*/ 0 h 176"/>
                <a:gd name="T6" fmla="*/ 26 w 76"/>
                <a:gd name="T7" fmla="*/ 89 h 176"/>
                <a:gd name="T8" fmla="*/ 0 w 76"/>
                <a:gd name="T9" fmla="*/ 176 h 176"/>
                <a:gd name="T10" fmla="*/ 50 w 76"/>
                <a:gd name="T11" fmla="*/ 176 h 176"/>
                <a:gd name="T12" fmla="*/ 76 w 76"/>
                <a:gd name="T13" fmla="*/ 89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6" h="176">
                  <a:moveTo>
                    <a:pt x="76" y="89"/>
                  </a:moveTo>
                  <a:cubicBezTo>
                    <a:pt x="76" y="38"/>
                    <a:pt x="50" y="0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6" y="38"/>
                    <a:pt x="26" y="89"/>
                  </a:cubicBezTo>
                  <a:cubicBezTo>
                    <a:pt x="26" y="147"/>
                    <a:pt x="0" y="176"/>
                    <a:pt x="0" y="176"/>
                  </a:cubicBezTo>
                  <a:cubicBezTo>
                    <a:pt x="50" y="176"/>
                    <a:pt x="50" y="176"/>
                    <a:pt x="50" y="176"/>
                  </a:cubicBezTo>
                  <a:cubicBezTo>
                    <a:pt x="50" y="176"/>
                    <a:pt x="76" y="147"/>
                    <a:pt x="76" y="8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8" name="Freeform 26"/>
            <p:cNvSpPr/>
            <p:nvPr userDrawn="1"/>
          </p:nvSpPr>
          <p:spPr bwMode="auto">
            <a:xfrm>
              <a:off x="3128963" y="5480050"/>
              <a:ext cx="122238" cy="279400"/>
            </a:xfrm>
            <a:custGeom>
              <a:gdLst>
                <a:gd name="T0" fmla="*/ 77 w 77"/>
                <a:gd name="T1" fmla="*/ 89 h 176"/>
                <a:gd name="T2" fmla="*/ 50 w 77"/>
                <a:gd name="T3" fmla="*/ 0 h 176"/>
                <a:gd name="T4" fmla="*/ 0 w 77"/>
                <a:gd name="T5" fmla="*/ 0 h 176"/>
                <a:gd name="T6" fmla="*/ 26 w 77"/>
                <a:gd name="T7" fmla="*/ 89 h 176"/>
                <a:gd name="T8" fmla="*/ 0 w 77"/>
                <a:gd name="T9" fmla="*/ 176 h 176"/>
                <a:gd name="T10" fmla="*/ 50 w 77"/>
                <a:gd name="T11" fmla="*/ 176 h 176"/>
                <a:gd name="T12" fmla="*/ 77 w 77"/>
                <a:gd name="T13" fmla="*/ 89 h 1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7" h="176">
                  <a:moveTo>
                    <a:pt x="77" y="89"/>
                  </a:moveTo>
                  <a:cubicBezTo>
                    <a:pt x="77" y="38"/>
                    <a:pt x="50" y="0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26" y="38"/>
                    <a:pt x="26" y="89"/>
                  </a:cubicBezTo>
                  <a:cubicBezTo>
                    <a:pt x="26" y="147"/>
                    <a:pt x="0" y="176"/>
                    <a:pt x="0" y="176"/>
                  </a:cubicBezTo>
                  <a:cubicBezTo>
                    <a:pt x="50" y="176"/>
                    <a:pt x="50" y="176"/>
                    <a:pt x="50" y="176"/>
                  </a:cubicBezTo>
                  <a:cubicBezTo>
                    <a:pt x="50" y="176"/>
                    <a:pt x="77" y="147"/>
                    <a:pt x="77" y="89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19" name="Freeform 27"/>
            <p:cNvSpPr/>
            <p:nvPr userDrawn="1"/>
          </p:nvSpPr>
          <p:spPr bwMode="auto">
            <a:xfrm>
              <a:off x="2663826" y="3979863"/>
              <a:ext cx="573088" cy="174625"/>
            </a:xfrm>
            <a:custGeom>
              <a:gdLst>
                <a:gd name="T0" fmla="*/ 362 w 362"/>
                <a:gd name="T1" fmla="*/ 110 h 110"/>
                <a:gd name="T2" fmla="*/ 63 w 362"/>
                <a:gd name="T3" fmla="*/ 110 h 110"/>
                <a:gd name="T4" fmla="*/ 0 w 362"/>
                <a:gd name="T5" fmla="*/ 56 h 110"/>
                <a:gd name="T6" fmla="*/ 0 w 362"/>
                <a:gd name="T7" fmla="*/ 49 h 110"/>
                <a:gd name="T8" fmla="*/ 63 w 362"/>
                <a:gd name="T9" fmla="*/ 0 h 110"/>
                <a:gd name="T10" fmla="*/ 362 w 362"/>
                <a:gd name="T11" fmla="*/ 0 h 110"/>
                <a:gd name="T12" fmla="*/ 347 w 362"/>
                <a:gd name="T13" fmla="*/ 53 h 110"/>
                <a:gd name="T14" fmla="*/ 362 w 362"/>
                <a:gd name="T15" fmla="*/ 110 h 11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62" h="110">
                  <a:moveTo>
                    <a:pt x="362" y="110"/>
                  </a:moveTo>
                  <a:cubicBezTo>
                    <a:pt x="63" y="110"/>
                    <a:pt x="63" y="110"/>
                    <a:pt x="63" y="110"/>
                  </a:cubicBezTo>
                  <a:cubicBezTo>
                    <a:pt x="31" y="110"/>
                    <a:pt x="0" y="84"/>
                    <a:pt x="0" y="56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21"/>
                    <a:pt x="31" y="0"/>
                    <a:pt x="63" y="0"/>
                  </a:cubicBezTo>
                  <a:cubicBezTo>
                    <a:pt x="362" y="0"/>
                    <a:pt x="362" y="0"/>
                    <a:pt x="362" y="0"/>
                  </a:cubicBezTo>
                  <a:cubicBezTo>
                    <a:pt x="362" y="0"/>
                    <a:pt x="347" y="18"/>
                    <a:pt x="347" y="53"/>
                  </a:cubicBezTo>
                  <a:cubicBezTo>
                    <a:pt x="347" y="92"/>
                    <a:pt x="362" y="110"/>
                    <a:pt x="362" y="110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0" name="Freeform 28"/>
            <p:cNvSpPr/>
            <p:nvPr userDrawn="1"/>
          </p:nvSpPr>
          <p:spPr bwMode="auto">
            <a:xfrm>
              <a:off x="2173288" y="3979863"/>
              <a:ext cx="582613" cy="166688"/>
            </a:xfrm>
            <a:custGeom>
              <a:gdLst>
                <a:gd name="T0" fmla="*/ 367 w 367"/>
                <a:gd name="T1" fmla="*/ 105 h 105"/>
                <a:gd name="T2" fmla="*/ 59 w 367"/>
                <a:gd name="T3" fmla="*/ 105 h 105"/>
                <a:gd name="T4" fmla="*/ 0 w 367"/>
                <a:gd name="T5" fmla="*/ 55 h 105"/>
                <a:gd name="T6" fmla="*/ 0 w 367"/>
                <a:gd name="T7" fmla="*/ 47 h 105"/>
                <a:gd name="T8" fmla="*/ 59 w 367"/>
                <a:gd name="T9" fmla="*/ 0 h 105"/>
                <a:gd name="T10" fmla="*/ 367 w 367"/>
                <a:gd name="T11" fmla="*/ 0 h 105"/>
                <a:gd name="T12" fmla="*/ 335 w 367"/>
                <a:gd name="T13" fmla="*/ 50 h 105"/>
                <a:gd name="T14" fmla="*/ 367 w 367"/>
                <a:gd name="T15" fmla="*/ 105 h 1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67" h="105">
                  <a:moveTo>
                    <a:pt x="367" y="105"/>
                  </a:moveTo>
                  <a:cubicBezTo>
                    <a:pt x="59" y="105"/>
                    <a:pt x="59" y="105"/>
                    <a:pt x="59" y="105"/>
                  </a:cubicBezTo>
                  <a:cubicBezTo>
                    <a:pt x="27" y="105"/>
                    <a:pt x="0" y="83"/>
                    <a:pt x="0" y="55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19"/>
                    <a:pt x="27" y="0"/>
                    <a:pt x="59" y="0"/>
                  </a:cubicBezTo>
                  <a:cubicBezTo>
                    <a:pt x="367" y="0"/>
                    <a:pt x="367" y="0"/>
                    <a:pt x="367" y="0"/>
                  </a:cubicBezTo>
                  <a:cubicBezTo>
                    <a:pt x="367" y="0"/>
                    <a:pt x="335" y="16"/>
                    <a:pt x="335" y="50"/>
                  </a:cubicBezTo>
                  <a:cubicBezTo>
                    <a:pt x="335" y="89"/>
                    <a:pt x="367" y="105"/>
                    <a:pt x="367" y="105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1" name="Freeform 29"/>
            <p:cNvSpPr/>
            <p:nvPr userDrawn="1"/>
          </p:nvSpPr>
          <p:spPr bwMode="auto">
            <a:xfrm>
              <a:off x="2703513" y="3971925"/>
              <a:ext cx="66675" cy="184150"/>
            </a:xfrm>
            <a:custGeom>
              <a:gdLst>
                <a:gd name="T0" fmla="*/ 37 w 42"/>
                <a:gd name="T1" fmla="*/ 116 h 116"/>
                <a:gd name="T2" fmla="*/ 41 w 42"/>
                <a:gd name="T3" fmla="*/ 114 h 116"/>
                <a:gd name="T4" fmla="*/ 39 w 42"/>
                <a:gd name="T5" fmla="*/ 109 h 116"/>
                <a:gd name="T6" fmla="*/ 9 w 42"/>
                <a:gd name="T7" fmla="*/ 55 h 116"/>
                <a:gd name="T8" fmla="*/ 39 w 42"/>
                <a:gd name="T9" fmla="*/ 7 h 116"/>
                <a:gd name="T10" fmla="*/ 41 w 42"/>
                <a:gd name="T11" fmla="*/ 2 h 116"/>
                <a:gd name="T12" fmla="*/ 34 w 42"/>
                <a:gd name="T13" fmla="*/ 1 h 116"/>
                <a:gd name="T14" fmla="*/ 0 w 42"/>
                <a:gd name="T15" fmla="*/ 55 h 116"/>
                <a:gd name="T16" fmla="*/ 34 w 42"/>
                <a:gd name="T17" fmla="*/ 115 h 116"/>
                <a:gd name="T18" fmla="*/ 37 w 42"/>
                <a:gd name="T19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2" h="115">
                  <a:moveTo>
                    <a:pt x="37" y="116"/>
                  </a:moveTo>
                  <a:cubicBezTo>
                    <a:pt x="38" y="116"/>
                    <a:pt x="40" y="115"/>
                    <a:pt x="41" y="114"/>
                  </a:cubicBezTo>
                  <a:cubicBezTo>
                    <a:pt x="42" y="112"/>
                    <a:pt x="41" y="110"/>
                    <a:pt x="39" y="109"/>
                  </a:cubicBezTo>
                  <a:cubicBezTo>
                    <a:pt x="38" y="108"/>
                    <a:pt x="9" y="92"/>
                    <a:pt x="9" y="55"/>
                  </a:cubicBezTo>
                  <a:cubicBezTo>
                    <a:pt x="9" y="24"/>
                    <a:pt x="39" y="7"/>
                    <a:pt x="39" y="7"/>
                  </a:cubicBezTo>
                  <a:cubicBezTo>
                    <a:pt x="41" y="6"/>
                    <a:pt x="42" y="3"/>
                    <a:pt x="41" y="2"/>
                  </a:cubicBezTo>
                  <a:cubicBezTo>
                    <a:pt x="39" y="0"/>
                    <a:pt x="36" y="0"/>
                    <a:pt x="34" y="1"/>
                  </a:cubicBezTo>
                  <a:cubicBezTo>
                    <a:pt x="32" y="1"/>
                    <a:pt x="0" y="19"/>
                    <a:pt x="0" y="55"/>
                  </a:cubicBezTo>
                  <a:cubicBezTo>
                    <a:pt x="0" y="96"/>
                    <a:pt x="33" y="115"/>
                    <a:pt x="34" y="115"/>
                  </a:cubicBezTo>
                  <a:cubicBezTo>
                    <a:pt x="35" y="116"/>
                    <a:pt x="36" y="116"/>
                    <a:pt x="37" y="116"/>
                  </a:cubicBezTo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2" name="Freeform 30"/>
            <p:cNvSpPr/>
            <p:nvPr userDrawn="1"/>
          </p:nvSpPr>
          <p:spPr bwMode="auto">
            <a:xfrm>
              <a:off x="2165351" y="3971925"/>
              <a:ext cx="1090613" cy="190500"/>
            </a:xfrm>
            <a:custGeom>
              <a:gdLst>
                <a:gd name="T0" fmla="*/ 64 w 688"/>
                <a:gd name="T1" fmla="*/ 120 h 120"/>
                <a:gd name="T2" fmla="*/ 688 w 688"/>
                <a:gd name="T3" fmla="*/ 120 h 120"/>
                <a:gd name="T4" fmla="*/ 688 w 688"/>
                <a:gd name="T5" fmla="*/ 110 h 120"/>
                <a:gd name="T6" fmla="*/ 64 w 688"/>
                <a:gd name="T7" fmla="*/ 110 h 120"/>
                <a:gd name="T8" fmla="*/ 10 w 688"/>
                <a:gd name="T9" fmla="*/ 60 h 120"/>
                <a:gd name="T10" fmla="*/ 10 w 688"/>
                <a:gd name="T11" fmla="*/ 52 h 120"/>
                <a:gd name="T12" fmla="*/ 64 w 688"/>
                <a:gd name="T13" fmla="*/ 10 h 120"/>
                <a:gd name="T14" fmla="*/ 688 w 688"/>
                <a:gd name="T15" fmla="*/ 10 h 120"/>
                <a:gd name="T16" fmla="*/ 688 w 688"/>
                <a:gd name="T17" fmla="*/ 0 h 120"/>
                <a:gd name="T18" fmla="*/ 64 w 688"/>
                <a:gd name="T19" fmla="*/ 0 h 120"/>
                <a:gd name="T20" fmla="*/ 0 w 688"/>
                <a:gd name="T21" fmla="*/ 52 h 120"/>
                <a:gd name="T22" fmla="*/ 0 w 688"/>
                <a:gd name="T23" fmla="*/ 60 h 120"/>
                <a:gd name="T24" fmla="*/ 64 w 688"/>
                <a:gd name="T25" fmla="*/ 120 h 12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88" h="120">
                  <a:moveTo>
                    <a:pt x="64" y="120"/>
                  </a:moveTo>
                  <a:cubicBezTo>
                    <a:pt x="688" y="120"/>
                    <a:pt x="688" y="120"/>
                    <a:pt x="688" y="120"/>
                  </a:cubicBezTo>
                  <a:cubicBezTo>
                    <a:pt x="688" y="110"/>
                    <a:pt x="688" y="110"/>
                    <a:pt x="688" y="110"/>
                  </a:cubicBezTo>
                  <a:cubicBezTo>
                    <a:pt x="64" y="110"/>
                    <a:pt x="64" y="110"/>
                    <a:pt x="64" y="110"/>
                  </a:cubicBezTo>
                  <a:cubicBezTo>
                    <a:pt x="37" y="110"/>
                    <a:pt x="10" y="86"/>
                    <a:pt x="10" y="60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10" y="29"/>
                    <a:pt x="35" y="10"/>
                    <a:pt x="64" y="10"/>
                  </a:cubicBezTo>
                  <a:cubicBezTo>
                    <a:pt x="688" y="10"/>
                    <a:pt x="688" y="10"/>
                    <a:pt x="688" y="10"/>
                  </a:cubicBezTo>
                  <a:cubicBezTo>
                    <a:pt x="688" y="0"/>
                    <a:pt x="688" y="0"/>
                    <a:pt x="688" y="0"/>
                  </a:cubicBezTo>
                  <a:cubicBezTo>
                    <a:pt x="64" y="0"/>
                    <a:pt x="64" y="0"/>
                    <a:pt x="64" y="0"/>
                  </a:cubicBezTo>
                  <a:cubicBezTo>
                    <a:pt x="27" y="0"/>
                    <a:pt x="0" y="21"/>
                    <a:pt x="0" y="52"/>
                  </a:cubicBezTo>
                  <a:cubicBezTo>
                    <a:pt x="0" y="60"/>
                    <a:pt x="0" y="60"/>
                    <a:pt x="0" y="60"/>
                  </a:cubicBezTo>
                  <a:cubicBezTo>
                    <a:pt x="0" y="92"/>
                    <a:pt x="30" y="120"/>
                    <a:pt x="64" y="120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3" name="Freeform 31"/>
            <p:cNvSpPr/>
            <p:nvPr userDrawn="1"/>
          </p:nvSpPr>
          <p:spPr bwMode="auto">
            <a:xfrm>
              <a:off x="2351088" y="3827463"/>
              <a:ext cx="604838" cy="144463"/>
            </a:xfrm>
            <a:custGeom>
              <a:gdLst>
                <a:gd name="T0" fmla="*/ 0 w 381"/>
                <a:gd name="T1" fmla="*/ 91 h 91"/>
                <a:gd name="T2" fmla="*/ 345 w 381"/>
                <a:gd name="T3" fmla="*/ 91 h 91"/>
                <a:gd name="T4" fmla="*/ 381 w 381"/>
                <a:gd name="T5" fmla="*/ 45 h 91"/>
                <a:gd name="T6" fmla="*/ 381 w 381"/>
                <a:gd name="T7" fmla="*/ 39 h 91"/>
                <a:gd name="T8" fmla="*/ 345 w 381"/>
                <a:gd name="T9" fmla="*/ 0 h 91"/>
                <a:gd name="T10" fmla="*/ 0 w 381"/>
                <a:gd name="T11" fmla="*/ 0 h 91"/>
                <a:gd name="T12" fmla="*/ 10 w 381"/>
                <a:gd name="T13" fmla="*/ 44 h 91"/>
                <a:gd name="T14" fmla="*/ 0 w 381"/>
                <a:gd name="T15" fmla="*/ 91 h 9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81" h="91">
                  <a:moveTo>
                    <a:pt x="0" y="91"/>
                  </a:moveTo>
                  <a:cubicBezTo>
                    <a:pt x="345" y="91"/>
                    <a:pt x="345" y="91"/>
                    <a:pt x="345" y="91"/>
                  </a:cubicBezTo>
                  <a:cubicBezTo>
                    <a:pt x="366" y="91"/>
                    <a:pt x="381" y="67"/>
                    <a:pt x="381" y="45"/>
                  </a:cubicBezTo>
                  <a:cubicBezTo>
                    <a:pt x="381" y="39"/>
                    <a:pt x="381" y="39"/>
                    <a:pt x="381" y="39"/>
                  </a:cubicBezTo>
                  <a:cubicBezTo>
                    <a:pt x="381" y="17"/>
                    <a:pt x="366" y="0"/>
                    <a:pt x="34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10" y="17"/>
                    <a:pt x="10" y="44"/>
                  </a:cubicBezTo>
                  <a:cubicBezTo>
                    <a:pt x="10" y="74"/>
                    <a:pt x="0" y="91"/>
                    <a:pt x="0" y="91"/>
                  </a:cubicBezTo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4" name="Freeform 32"/>
            <p:cNvSpPr/>
            <p:nvPr userDrawn="1"/>
          </p:nvSpPr>
          <p:spPr bwMode="auto">
            <a:xfrm>
              <a:off x="2900363" y="3830638"/>
              <a:ext cx="39688" cy="138113"/>
            </a:xfrm>
            <a:custGeom>
              <a:gdLst>
                <a:gd name="T0" fmla="*/ 4 w 25"/>
                <a:gd name="T1" fmla="*/ 87 h 87"/>
                <a:gd name="T2" fmla="*/ 2 w 25"/>
                <a:gd name="T3" fmla="*/ 85 h 87"/>
                <a:gd name="T4" fmla="*/ 1 w 25"/>
                <a:gd name="T5" fmla="*/ 83 h 87"/>
                <a:gd name="T6" fmla="*/ 20 w 25"/>
                <a:gd name="T7" fmla="*/ 41 h 87"/>
                <a:gd name="T8" fmla="*/ 3 w 25"/>
                <a:gd name="T9" fmla="*/ 5 h 87"/>
                <a:gd name="T10" fmla="*/ 2 w 25"/>
                <a:gd name="T11" fmla="*/ 1 h 87"/>
                <a:gd name="T12" fmla="*/ 8 w 25"/>
                <a:gd name="T13" fmla="*/ 3 h 87"/>
                <a:gd name="T14" fmla="*/ 25 w 25"/>
                <a:gd name="T15" fmla="*/ 41 h 87"/>
                <a:gd name="T16" fmla="*/ 6 w 25"/>
                <a:gd name="T17" fmla="*/ 86 h 87"/>
                <a:gd name="T18" fmla="*/ 4 w 25"/>
                <a:gd name="T19" fmla="*/ 87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" h="87">
                  <a:moveTo>
                    <a:pt x="4" y="87"/>
                  </a:moveTo>
                  <a:cubicBezTo>
                    <a:pt x="3" y="87"/>
                    <a:pt x="3" y="86"/>
                    <a:pt x="2" y="85"/>
                  </a:cubicBezTo>
                  <a:cubicBezTo>
                    <a:pt x="1" y="84"/>
                    <a:pt x="0" y="84"/>
                    <a:pt x="1" y="83"/>
                  </a:cubicBezTo>
                  <a:cubicBezTo>
                    <a:pt x="2" y="83"/>
                    <a:pt x="20" y="69"/>
                    <a:pt x="20" y="41"/>
                  </a:cubicBezTo>
                  <a:cubicBezTo>
                    <a:pt x="20" y="18"/>
                    <a:pt x="3" y="5"/>
                    <a:pt x="3" y="5"/>
                  </a:cubicBezTo>
                  <a:cubicBezTo>
                    <a:pt x="2" y="4"/>
                    <a:pt x="1" y="3"/>
                    <a:pt x="2" y="1"/>
                  </a:cubicBezTo>
                  <a:cubicBezTo>
                    <a:pt x="3" y="0"/>
                    <a:pt x="7" y="2"/>
                    <a:pt x="8" y="3"/>
                  </a:cubicBezTo>
                  <a:cubicBezTo>
                    <a:pt x="9" y="3"/>
                    <a:pt x="25" y="15"/>
                    <a:pt x="25" y="41"/>
                  </a:cubicBezTo>
                  <a:cubicBezTo>
                    <a:pt x="25" y="72"/>
                    <a:pt x="6" y="86"/>
                    <a:pt x="6" y="86"/>
                  </a:cubicBezTo>
                  <a:cubicBezTo>
                    <a:pt x="5" y="87"/>
                    <a:pt x="5" y="87"/>
                    <a:pt x="4" y="87"/>
                  </a:cubicBezTo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5" name="Freeform 33"/>
            <p:cNvSpPr/>
            <p:nvPr userDrawn="1"/>
          </p:nvSpPr>
          <p:spPr bwMode="auto">
            <a:xfrm>
              <a:off x="2341563" y="3817938"/>
              <a:ext cx="946150" cy="155575"/>
            </a:xfrm>
            <a:custGeom>
              <a:gdLst>
                <a:gd name="T0" fmla="*/ 557 w 597"/>
                <a:gd name="T1" fmla="*/ 0 h 98"/>
                <a:gd name="T2" fmla="*/ 0 w 597"/>
                <a:gd name="T3" fmla="*/ 0 h 98"/>
                <a:gd name="T4" fmla="*/ 0 w 597"/>
                <a:gd name="T5" fmla="*/ 15 h 98"/>
                <a:gd name="T6" fmla="*/ 362 w 597"/>
                <a:gd name="T7" fmla="*/ 15 h 98"/>
                <a:gd name="T8" fmla="*/ 375 w 597"/>
                <a:gd name="T9" fmla="*/ 51 h 98"/>
                <a:gd name="T10" fmla="*/ 362 w 597"/>
                <a:gd name="T11" fmla="*/ 90 h 98"/>
                <a:gd name="T12" fmla="*/ 0 w 597"/>
                <a:gd name="T13" fmla="*/ 90 h 98"/>
                <a:gd name="T14" fmla="*/ 0 w 597"/>
                <a:gd name="T15" fmla="*/ 98 h 98"/>
                <a:gd name="T16" fmla="*/ 354 w 597"/>
                <a:gd name="T17" fmla="*/ 98 h 98"/>
                <a:gd name="T18" fmla="*/ 557 w 597"/>
                <a:gd name="T19" fmla="*/ 98 h 98"/>
                <a:gd name="T20" fmla="*/ 557 w 597"/>
                <a:gd name="T21" fmla="*/ 98 h 98"/>
                <a:gd name="T22" fmla="*/ 558 w 597"/>
                <a:gd name="T23" fmla="*/ 98 h 98"/>
                <a:gd name="T24" fmla="*/ 597 w 597"/>
                <a:gd name="T25" fmla="*/ 51 h 98"/>
                <a:gd name="T26" fmla="*/ 597 w 597"/>
                <a:gd name="T27" fmla="*/ 45 h 98"/>
                <a:gd name="T28" fmla="*/ 557 w 597"/>
                <a:gd name="T29" fmla="*/ 0 h 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597" h="98">
                  <a:moveTo>
                    <a:pt x="5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5"/>
                    <a:pt x="0" y="15"/>
                    <a:pt x="0" y="15"/>
                  </a:cubicBezTo>
                  <a:cubicBezTo>
                    <a:pt x="362" y="15"/>
                    <a:pt x="362" y="15"/>
                    <a:pt x="362" y="15"/>
                  </a:cubicBezTo>
                  <a:cubicBezTo>
                    <a:pt x="368" y="22"/>
                    <a:pt x="375" y="34"/>
                    <a:pt x="375" y="51"/>
                  </a:cubicBezTo>
                  <a:cubicBezTo>
                    <a:pt x="375" y="70"/>
                    <a:pt x="368" y="83"/>
                    <a:pt x="362" y="90"/>
                  </a:cubicBezTo>
                  <a:cubicBezTo>
                    <a:pt x="0" y="90"/>
                    <a:pt x="0" y="90"/>
                    <a:pt x="0" y="90"/>
                  </a:cubicBezTo>
                  <a:cubicBezTo>
                    <a:pt x="0" y="98"/>
                    <a:pt x="0" y="98"/>
                    <a:pt x="0" y="98"/>
                  </a:cubicBezTo>
                  <a:cubicBezTo>
                    <a:pt x="354" y="98"/>
                    <a:pt x="354" y="98"/>
                    <a:pt x="354" y="98"/>
                  </a:cubicBezTo>
                  <a:cubicBezTo>
                    <a:pt x="557" y="98"/>
                    <a:pt x="557" y="98"/>
                    <a:pt x="557" y="98"/>
                  </a:cubicBezTo>
                  <a:cubicBezTo>
                    <a:pt x="557" y="98"/>
                    <a:pt x="557" y="98"/>
                    <a:pt x="557" y="98"/>
                  </a:cubicBezTo>
                  <a:cubicBezTo>
                    <a:pt x="558" y="98"/>
                    <a:pt x="558" y="98"/>
                    <a:pt x="558" y="98"/>
                  </a:cubicBezTo>
                  <a:cubicBezTo>
                    <a:pt x="580" y="97"/>
                    <a:pt x="597" y="77"/>
                    <a:pt x="597" y="51"/>
                  </a:cubicBezTo>
                  <a:cubicBezTo>
                    <a:pt x="597" y="45"/>
                    <a:pt x="597" y="45"/>
                    <a:pt x="597" y="45"/>
                  </a:cubicBezTo>
                  <a:cubicBezTo>
                    <a:pt x="597" y="20"/>
                    <a:pt x="581" y="0"/>
                    <a:pt x="557" y="0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6" name="Rectangle 34"/>
            <p:cNvSpPr>
              <a:spLocks noChangeArrowheads="1"/>
            </p:cNvSpPr>
            <p:nvPr userDrawn="1"/>
          </p:nvSpPr>
          <p:spPr bwMode="auto">
            <a:xfrm>
              <a:off x="1935163" y="5184775"/>
              <a:ext cx="1676400" cy="295275"/>
            </a:xfrm>
            <a:prstGeom prst="rect">
              <a:avLst/>
            </a:prstGeom>
            <a:solidFill>
              <a:srgbClr val="006D9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7" name="Rectangle 35"/>
            <p:cNvSpPr>
              <a:spLocks noChangeArrowheads="1"/>
            </p:cNvSpPr>
            <p:nvPr userDrawn="1"/>
          </p:nvSpPr>
          <p:spPr bwMode="auto">
            <a:xfrm>
              <a:off x="2030413" y="5184775"/>
              <a:ext cx="55563" cy="29527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8" name="Rectangle 36"/>
            <p:cNvSpPr>
              <a:spLocks noChangeArrowheads="1"/>
            </p:cNvSpPr>
            <p:nvPr userDrawn="1"/>
          </p:nvSpPr>
          <p:spPr bwMode="auto">
            <a:xfrm>
              <a:off x="2125663" y="5184775"/>
              <a:ext cx="71438" cy="295275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29" name="Rectangle 37"/>
            <p:cNvSpPr>
              <a:spLocks noChangeArrowheads="1"/>
            </p:cNvSpPr>
            <p:nvPr userDrawn="1"/>
          </p:nvSpPr>
          <p:spPr bwMode="auto">
            <a:xfrm>
              <a:off x="1974851" y="4162425"/>
              <a:ext cx="1557338" cy="184150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0" name="Rectangle 38"/>
            <p:cNvSpPr>
              <a:spLocks noChangeArrowheads="1"/>
            </p:cNvSpPr>
            <p:nvPr userDrawn="1"/>
          </p:nvSpPr>
          <p:spPr bwMode="auto">
            <a:xfrm>
              <a:off x="3421063" y="4162425"/>
              <a:ext cx="63500" cy="18415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1" name="Rectangle 39"/>
            <p:cNvSpPr>
              <a:spLocks noChangeArrowheads="1"/>
            </p:cNvSpPr>
            <p:nvPr userDrawn="1"/>
          </p:nvSpPr>
          <p:spPr bwMode="auto">
            <a:xfrm>
              <a:off x="3343276" y="4162425"/>
              <a:ext cx="61913" cy="184150"/>
            </a:xfrm>
            <a:prstGeom prst="rect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2" name="Freeform 40"/>
            <p:cNvSpPr/>
            <p:nvPr userDrawn="1"/>
          </p:nvSpPr>
          <p:spPr bwMode="auto">
            <a:xfrm>
              <a:off x="2378076" y="4673600"/>
              <a:ext cx="1241425" cy="184150"/>
            </a:xfrm>
            <a:custGeom>
              <a:gdLst>
                <a:gd name="T0" fmla="*/ 783 w 783"/>
                <a:gd name="T1" fmla="*/ 116 h 116"/>
                <a:gd name="T2" fmla="*/ 82 w 783"/>
                <a:gd name="T3" fmla="*/ 116 h 116"/>
                <a:gd name="T4" fmla="*/ 0 w 783"/>
                <a:gd name="T5" fmla="*/ 57 h 116"/>
                <a:gd name="T6" fmla="*/ 0 w 783"/>
                <a:gd name="T7" fmla="*/ 47 h 116"/>
                <a:gd name="T8" fmla="*/ 82 w 783"/>
                <a:gd name="T9" fmla="*/ 0 h 116"/>
                <a:gd name="T10" fmla="*/ 783 w 783"/>
                <a:gd name="T11" fmla="*/ 0 h 116"/>
                <a:gd name="T12" fmla="*/ 783 w 783"/>
                <a:gd name="T13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83" h="115">
                  <a:moveTo>
                    <a:pt x="783" y="116"/>
                  </a:moveTo>
                  <a:cubicBezTo>
                    <a:pt x="82" y="116"/>
                    <a:pt x="82" y="116"/>
                    <a:pt x="82" y="116"/>
                  </a:cubicBezTo>
                  <a:cubicBezTo>
                    <a:pt x="37" y="116"/>
                    <a:pt x="0" y="98"/>
                    <a:pt x="0" y="57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6"/>
                    <a:pt x="37" y="0"/>
                    <a:pt x="82" y="0"/>
                  </a:cubicBezTo>
                  <a:cubicBezTo>
                    <a:pt x="783" y="0"/>
                    <a:pt x="783" y="0"/>
                    <a:pt x="783" y="0"/>
                  </a:cubicBezTo>
                  <a:lnTo>
                    <a:pt x="783" y="11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3" name="Freeform 41"/>
            <p:cNvSpPr/>
            <p:nvPr userDrawn="1"/>
          </p:nvSpPr>
          <p:spPr bwMode="auto">
            <a:xfrm>
              <a:off x="2955926" y="4673600"/>
              <a:ext cx="728663" cy="184150"/>
            </a:xfrm>
            <a:custGeom>
              <a:gdLst>
                <a:gd name="T0" fmla="*/ 460 w 460"/>
                <a:gd name="T1" fmla="*/ 116 h 116"/>
                <a:gd name="T2" fmla="*/ 0 w 460"/>
                <a:gd name="T3" fmla="*/ 116 h 116"/>
                <a:gd name="T4" fmla="*/ 0 w 460"/>
                <a:gd name="T5" fmla="*/ 0 h 116"/>
                <a:gd name="T6" fmla="*/ 460 w 460"/>
                <a:gd name="T7" fmla="*/ 0 h 116"/>
                <a:gd name="T8" fmla="*/ 448 w 460"/>
                <a:gd name="T9" fmla="*/ 58 h 116"/>
                <a:gd name="T10" fmla="*/ 460 w 460"/>
                <a:gd name="T11" fmla="*/ 116 h 1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60" h="115">
                  <a:moveTo>
                    <a:pt x="460" y="116"/>
                  </a:moveTo>
                  <a:cubicBezTo>
                    <a:pt x="0" y="116"/>
                    <a:pt x="0" y="116"/>
                    <a:pt x="0" y="116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60" y="0"/>
                    <a:pt x="460" y="0"/>
                    <a:pt x="460" y="0"/>
                  </a:cubicBezTo>
                  <a:cubicBezTo>
                    <a:pt x="460" y="0"/>
                    <a:pt x="448" y="24"/>
                    <a:pt x="448" y="58"/>
                  </a:cubicBezTo>
                  <a:cubicBezTo>
                    <a:pt x="448" y="93"/>
                    <a:pt x="460" y="116"/>
                    <a:pt x="460" y="116"/>
                  </a:cubicBezTo>
                </a:path>
              </a:pathLst>
            </a:custGeom>
            <a:solidFill>
              <a:schemeClr val="accent2">
                <a:lumMod val="20000"/>
                <a:lumOff val="8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4" name="Freeform 42"/>
            <p:cNvSpPr/>
            <p:nvPr userDrawn="1"/>
          </p:nvSpPr>
          <p:spPr bwMode="auto">
            <a:xfrm>
              <a:off x="2378076" y="4657725"/>
              <a:ext cx="1328738" cy="207963"/>
            </a:xfrm>
            <a:custGeom>
              <a:gdLst>
                <a:gd name="T0" fmla="*/ 85 w 838"/>
                <a:gd name="T1" fmla="*/ 131 h 131"/>
                <a:gd name="T2" fmla="*/ 838 w 838"/>
                <a:gd name="T3" fmla="*/ 131 h 131"/>
                <a:gd name="T4" fmla="*/ 838 w 838"/>
                <a:gd name="T5" fmla="*/ 121 h 131"/>
                <a:gd name="T6" fmla="*/ 85 w 838"/>
                <a:gd name="T7" fmla="*/ 121 h 131"/>
                <a:gd name="T8" fmla="*/ 10 w 838"/>
                <a:gd name="T9" fmla="*/ 67 h 131"/>
                <a:gd name="T10" fmla="*/ 10 w 838"/>
                <a:gd name="T11" fmla="*/ 57 h 131"/>
                <a:gd name="T12" fmla="*/ 85 w 838"/>
                <a:gd name="T13" fmla="*/ 15 h 131"/>
                <a:gd name="T14" fmla="*/ 838 w 838"/>
                <a:gd name="T15" fmla="*/ 15 h 131"/>
                <a:gd name="T16" fmla="*/ 838 w 838"/>
                <a:gd name="T17" fmla="*/ 0 h 131"/>
                <a:gd name="T18" fmla="*/ 85 w 838"/>
                <a:gd name="T19" fmla="*/ 0 h 131"/>
                <a:gd name="T20" fmla="*/ 0 w 838"/>
                <a:gd name="T21" fmla="*/ 57 h 131"/>
                <a:gd name="T22" fmla="*/ 0 w 838"/>
                <a:gd name="T23" fmla="*/ 67 h 131"/>
                <a:gd name="T24" fmla="*/ 85 w 838"/>
                <a:gd name="T25" fmla="*/ 131 h 1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838" h="131">
                  <a:moveTo>
                    <a:pt x="85" y="131"/>
                  </a:moveTo>
                  <a:cubicBezTo>
                    <a:pt x="838" y="131"/>
                    <a:pt x="838" y="131"/>
                    <a:pt x="838" y="131"/>
                  </a:cubicBezTo>
                  <a:cubicBezTo>
                    <a:pt x="838" y="121"/>
                    <a:pt x="838" y="121"/>
                    <a:pt x="838" y="121"/>
                  </a:cubicBezTo>
                  <a:cubicBezTo>
                    <a:pt x="85" y="121"/>
                    <a:pt x="85" y="121"/>
                    <a:pt x="85" y="121"/>
                  </a:cubicBezTo>
                  <a:cubicBezTo>
                    <a:pt x="33" y="121"/>
                    <a:pt x="10" y="102"/>
                    <a:pt x="10" y="67"/>
                  </a:cubicBezTo>
                  <a:cubicBezTo>
                    <a:pt x="10" y="57"/>
                    <a:pt x="10" y="57"/>
                    <a:pt x="10" y="57"/>
                  </a:cubicBezTo>
                  <a:cubicBezTo>
                    <a:pt x="10" y="26"/>
                    <a:pt x="30" y="15"/>
                    <a:pt x="85" y="15"/>
                  </a:cubicBezTo>
                  <a:cubicBezTo>
                    <a:pt x="838" y="15"/>
                    <a:pt x="838" y="15"/>
                    <a:pt x="838" y="15"/>
                  </a:cubicBezTo>
                  <a:cubicBezTo>
                    <a:pt x="838" y="0"/>
                    <a:pt x="838" y="0"/>
                    <a:pt x="838" y="0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46" y="0"/>
                    <a:pt x="0" y="8"/>
                    <a:pt x="0" y="57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96"/>
                    <a:pt x="10" y="131"/>
                    <a:pt x="85" y="131"/>
                  </a:cubicBezTo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5" name="Oval 43"/>
            <p:cNvSpPr>
              <a:spLocks noChangeArrowheads="1"/>
            </p:cNvSpPr>
            <p:nvPr userDrawn="1"/>
          </p:nvSpPr>
          <p:spPr bwMode="auto">
            <a:xfrm>
              <a:off x="4278313" y="1228725"/>
              <a:ext cx="92075" cy="13335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6" name="Freeform 44"/>
            <p:cNvSpPr/>
            <p:nvPr userDrawn="1"/>
          </p:nvSpPr>
          <p:spPr bwMode="auto">
            <a:xfrm>
              <a:off x="2873376" y="1277938"/>
              <a:ext cx="463550" cy="111125"/>
            </a:xfrm>
            <a:custGeom>
              <a:gdLst>
                <a:gd name="T0" fmla="*/ 292 w 292"/>
                <a:gd name="T1" fmla="*/ 59 h 70"/>
                <a:gd name="T2" fmla="*/ 3 w 292"/>
                <a:gd name="T3" fmla="*/ 70 h 70"/>
                <a:gd name="T4" fmla="*/ 2 w 292"/>
                <a:gd name="T5" fmla="*/ 70 h 70"/>
                <a:gd name="T6" fmla="*/ 0 w 292"/>
                <a:gd name="T7" fmla="*/ 11 h 70"/>
                <a:gd name="T8" fmla="*/ 0 w 292"/>
                <a:gd name="T9" fmla="*/ 11 h 70"/>
                <a:gd name="T10" fmla="*/ 290 w 292"/>
                <a:gd name="T11" fmla="*/ 0 h 70"/>
                <a:gd name="T12" fmla="*/ 290 w 292"/>
                <a:gd name="T13" fmla="*/ 0 h 70"/>
                <a:gd name="T14" fmla="*/ 292 w 292"/>
                <a:gd name="T15" fmla="*/ 58 h 70"/>
                <a:gd name="T16" fmla="*/ 292 w 292"/>
                <a:gd name="T17" fmla="*/ 59 h 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2" h="70">
                  <a:moveTo>
                    <a:pt x="292" y="59"/>
                  </a:moveTo>
                  <a:lnTo>
                    <a:pt x="3" y="70"/>
                  </a:lnTo>
                  <a:lnTo>
                    <a:pt x="2" y="70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290" y="0"/>
                  </a:lnTo>
                  <a:lnTo>
                    <a:pt x="290" y="0"/>
                  </a:lnTo>
                  <a:lnTo>
                    <a:pt x="292" y="58"/>
                  </a:lnTo>
                  <a:lnTo>
                    <a:pt x="292" y="59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7" name="Freeform 45"/>
            <p:cNvSpPr/>
            <p:nvPr userDrawn="1"/>
          </p:nvSpPr>
          <p:spPr bwMode="auto">
            <a:xfrm>
              <a:off x="2873376" y="1277938"/>
              <a:ext cx="463550" cy="111125"/>
            </a:xfrm>
            <a:custGeom>
              <a:gdLst>
                <a:gd name="T0" fmla="*/ 292 w 292"/>
                <a:gd name="T1" fmla="*/ 59 h 70"/>
                <a:gd name="T2" fmla="*/ 3 w 292"/>
                <a:gd name="T3" fmla="*/ 70 h 70"/>
                <a:gd name="T4" fmla="*/ 2 w 292"/>
                <a:gd name="T5" fmla="*/ 70 h 70"/>
                <a:gd name="T6" fmla="*/ 0 w 292"/>
                <a:gd name="T7" fmla="*/ 11 h 70"/>
                <a:gd name="T8" fmla="*/ 0 w 292"/>
                <a:gd name="T9" fmla="*/ 11 h 70"/>
                <a:gd name="T10" fmla="*/ 290 w 292"/>
                <a:gd name="T11" fmla="*/ 0 h 70"/>
                <a:gd name="T12" fmla="*/ 290 w 292"/>
                <a:gd name="T13" fmla="*/ 0 h 70"/>
                <a:gd name="T14" fmla="*/ 292 w 292"/>
                <a:gd name="T15" fmla="*/ 58 h 70"/>
                <a:gd name="T16" fmla="*/ 292 w 292"/>
                <a:gd name="T17" fmla="*/ 59 h 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92" h="70">
                  <a:moveTo>
                    <a:pt x="292" y="59"/>
                  </a:moveTo>
                  <a:lnTo>
                    <a:pt x="3" y="70"/>
                  </a:lnTo>
                  <a:lnTo>
                    <a:pt x="2" y="70"/>
                  </a:lnTo>
                  <a:lnTo>
                    <a:pt x="0" y="11"/>
                  </a:lnTo>
                  <a:lnTo>
                    <a:pt x="0" y="11"/>
                  </a:lnTo>
                  <a:lnTo>
                    <a:pt x="290" y="0"/>
                  </a:lnTo>
                  <a:lnTo>
                    <a:pt x="290" y="0"/>
                  </a:lnTo>
                  <a:lnTo>
                    <a:pt x="292" y="58"/>
                  </a:lnTo>
                  <a:lnTo>
                    <a:pt x="292" y="59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8" name="Freeform 46"/>
            <p:cNvSpPr/>
            <p:nvPr userDrawn="1"/>
          </p:nvSpPr>
          <p:spPr bwMode="auto">
            <a:xfrm>
              <a:off x="3330576" y="1260475"/>
              <a:ext cx="333375" cy="115888"/>
            </a:xfrm>
            <a:custGeom>
              <a:gdLst>
                <a:gd name="T0" fmla="*/ 210 w 210"/>
                <a:gd name="T1" fmla="*/ 65 h 73"/>
                <a:gd name="T2" fmla="*/ 3 w 210"/>
                <a:gd name="T3" fmla="*/ 73 h 73"/>
                <a:gd name="T4" fmla="*/ 3 w 210"/>
                <a:gd name="T5" fmla="*/ 73 h 73"/>
                <a:gd name="T6" fmla="*/ 0 w 210"/>
                <a:gd name="T7" fmla="*/ 9 h 73"/>
                <a:gd name="T8" fmla="*/ 1 w 210"/>
                <a:gd name="T9" fmla="*/ 9 h 73"/>
                <a:gd name="T10" fmla="*/ 207 w 210"/>
                <a:gd name="T11" fmla="*/ 0 h 73"/>
                <a:gd name="T12" fmla="*/ 207 w 210"/>
                <a:gd name="T13" fmla="*/ 1 h 73"/>
                <a:gd name="T14" fmla="*/ 210 w 210"/>
                <a:gd name="T15" fmla="*/ 65 h 73"/>
                <a:gd name="T16" fmla="*/ 210 w 210"/>
                <a:gd name="T17" fmla="*/ 65 h 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73">
                  <a:moveTo>
                    <a:pt x="210" y="65"/>
                  </a:moveTo>
                  <a:lnTo>
                    <a:pt x="3" y="73"/>
                  </a:lnTo>
                  <a:lnTo>
                    <a:pt x="3" y="73"/>
                  </a:lnTo>
                  <a:lnTo>
                    <a:pt x="0" y="9"/>
                  </a:lnTo>
                  <a:lnTo>
                    <a:pt x="1" y="9"/>
                  </a:lnTo>
                  <a:lnTo>
                    <a:pt x="207" y="0"/>
                  </a:lnTo>
                  <a:lnTo>
                    <a:pt x="207" y="1"/>
                  </a:lnTo>
                  <a:lnTo>
                    <a:pt x="210" y="65"/>
                  </a:lnTo>
                  <a:lnTo>
                    <a:pt x="210" y="65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39" name="Freeform 47"/>
            <p:cNvSpPr/>
            <p:nvPr userDrawn="1"/>
          </p:nvSpPr>
          <p:spPr bwMode="auto">
            <a:xfrm>
              <a:off x="3330576" y="1260475"/>
              <a:ext cx="333375" cy="115888"/>
            </a:xfrm>
            <a:custGeom>
              <a:gdLst>
                <a:gd name="T0" fmla="*/ 210 w 210"/>
                <a:gd name="T1" fmla="*/ 65 h 73"/>
                <a:gd name="T2" fmla="*/ 3 w 210"/>
                <a:gd name="T3" fmla="*/ 73 h 73"/>
                <a:gd name="T4" fmla="*/ 3 w 210"/>
                <a:gd name="T5" fmla="*/ 73 h 73"/>
                <a:gd name="T6" fmla="*/ 0 w 210"/>
                <a:gd name="T7" fmla="*/ 9 h 73"/>
                <a:gd name="T8" fmla="*/ 1 w 210"/>
                <a:gd name="T9" fmla="*/ 9 h 73"/>
                <a:gd name="T10" fmla="*/ 207 w 210"/>
                <a:gd name="T11" fmla="*/ 0 h 73"/>
                <a:gd name="T12" fmla="*/ 207 w 210"/>
                <a:gd name="T13" fmla="*/ 1 h 73"/>
                <a:gd name="T14" fmla="*/ 210 w 210"/>
                <a:gd name="T15" fmla="*/ 65 h 73"/>
                <a:gd name="T16" fmla="*/ 210 w 210"/>
                <a:gd name="T17" fmla="*/ 65 h 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73">
                  <a:moveTo>
                    <a:pt x="210" y="65"/>
                  </a:moveTo>
                  <a:lnTo>
                    <a:pt x="3" y="73"/>
                  </a:lnTo>
                  <a:lnTo>
                    <a:pt x="3" y="73"/>
                  </a:lnTo>
                  <a:lnTo>
                    <a:pt x="0" y="9"/>
                  </a:lnTo>
                  <a:lnTo>
                    <a:pt x="1" y="9"/>
                  </a:lnTo>
                  <a:lnTo>
                    <a:pt x="207" y="0"/>
                  </a:lnTo>
                  <a:lnTo>
                    <a:pt x="207" y="1"/>
                  </a:lnTo>
                  <a:lnTo>
                    <a:pt x="210" y="65"/>
                  </a:lnTo>
                  <a:lnTo>
                    <a:pt x="210" y="65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0" name="Freeform 48"/>
            <p:cNvSpPr/>
            <p:nvPr userDrawn="1"/>
          </p:nvSpPr>
          <p:spPr bwMode="auto">
            <a:xfrm>
              <a:off x="3667126" y="1239838"/>
              <a:ext cx="336550" cy="138113"/>
            </a:xfrm>
            <a:custGeom>
              <a:gdLst>
                <a:gd name="T0" fmla="*/ 210 w 212"/>
                <a:gd name="T1" fmla="*/ 78 h 87"/>
                <a:gd name="T2" fmla="*/ 3 w 212"/>
                <a:gd name="T3" fmla="*/ 87 h 87"/>
                <a:gd name="T4" fmla="*/ 3 w 212"/>
                <a:gd name="T5" fmla="*/ 86 h 87"/>
                <a:gd name="T6" fmla="*/ 0 w 212"/>
                <a:gd name="T7" fmla="*/ 10 h 87"/>
                <a:gd name="T8" fmla="*/ 0 w 212"/>
                <a:gd name="T9" fmla="*/ 10 h 87"/>
                <a:gd name="T10" fmla="*/ 207 w 212"/>
                <a:gd name="T11" fmla="*/ 2 h 87"/>
                <a:gd name="T12" fmla="*/ 212 w 212"/>
                <a:gd name="T13" fmla="*/ 0 h 87"/>
                <a:gd name="T14" fmla="*/ 210 w 212"/>
                <a:gd name="T15" fmla="*/ 78 h 87"/>
                <a:gd name="T16" fmla="*/ 210 w 212"/>
                <a:gd name="T17" fmla="*/ 7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1" h="87">
                  <a:moveTo>
                    <a:pt x="210" y="78"/>
                  </a:moveTo>
                  <a:lnTo>
                    <a:pt x="3" y="87"/>
                  </a:lnTo>
                  <a:lnTo>
                    <a:pt x="3" y="86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07" y="2"/>
                  </a:lnTo>
                  <a:lnTo>
                    <a:pt x="212" y="0"/>
                  </a:lnTo>
                  <a:lnTo>
                    <a:pt x="210" y="78"/>
                  </a:lnTo>
                  <a:lnTo>
                    <a:pt x="210" y="78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1" name="Freeform 49"/>
            <p:cNvSpPr/>
            <p:nvPr userDrawn="1"/>
          </p:nvSpPr>
          <p:spPr bwMode="auto">
            <a:xfrm>
              <a:off x="3667126" y="1239838"/>
              <a:ext cx="336550" cy="138113"/>
            </a:xfrm>
            <a:custGeom>
              <a:gdLst>
                <a:gd name="T0" fmla="*/ 210 w 212"/>
                <a:gd name="T1" fmla="*/ 78 h 87"/>
                <a:gd name="T2" fmla="*/ 3 w 212"/>
                <a:gd name="T3" fmla="*/ 87 h 87"/>
                <a:gd name="T4" fmla="*/ 3 w 212"/>
                <a:gd name="T5" fmla="*/ 86 h 87"/>
                <a:gd name="T6" fmla="*/ 0 w 212"/>
                <a:gd name="T7" fmla="*/ 10 h 87"/>
                <a:gd name="T8" fmla="*/ 0 w 212"/>
                <a:gd name="T9" fmla="*/ 10 h 87"/>
                <a:gd name="T10" fmla="*/ 207 w 212"/>
                <a:gd name="T11" fmla="*/ 2 h 87"/>
                <a:gd name="T12" fmla="*/ 212 w 212"/>
                <a:gd name="T13" fmla="*/ 0 h 87"/>
                <a:gd name="T14" fmla="*/ 210 w 212"/>
                <a:gd name="T15" fmla="*/ 78 h 87"/>
                <a:gd name="T16" fmla="*/ 210 w 212"/>
                <a:gd name="T17" fmla="*/ 7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1" h="87">
                  <a:moveTo>
                    <a:pt x="210" y="78"/>
                  </a:moveTo>
                  <a:lnTo>
                    <a:pt x="3" y="87"/>
                  </a:lnTo>
                  <a:lnTo>
                    <a:pt x="3" y="86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207" y="2"/>
                  </a:lnTo>
                  <a:lnTo>
                    <a:pt x="212" y="0"/>
                  </a:lnTo>
                  <a:lnTo>
                    <a:pt x="210" y="78"/>
                  </a:lnTo>
                  <a:lnTo>
                    <a:pt x="210" y="78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2" name="Freeform 50"/>
            <p:cNvSpPr/>
            <p:nvPr userDrawn="1"/>
          </p:nvSpPr>
          <p:spPr bwMode="auto">
            <a:xfrm>
              <a:off x="4002088" y="1219200"/>
              <a:ext cx="333375" cy="157163"/>
            </a:xfrm>
            <a:custGeom>
              <a:gdLst>
                <a:gd name="T0" fmla="*/ 210 w 210"/>
                <a:gd name="T1" fmla="*/ 91 h 99"/>
                <a:gd name="T2" fmla="*/ 4 w 210"/>
                <a:gd name="T3" fmla="*/ 99 h 99"/>
                <a:gd name="T4" fmla="*/ 3 w 210"/>
                <a:gd name="T5" fmla="*/ 99 h 99"/>
                <a:gd name="T6" fmla="*/ 0 w 210"/>
                <a:gd name="T7" fmla="*/ 8 h 99"/>
                <a:gd name="T8" fmla="*/ 0 w 210"/>
                <a:gd name="T9" fmla="*/ 8 h 99"/>
                <a:gd name="T10" fmla="*/ 207 w 210"/>
                <a:gd name="T11" fmla="*/ 0 h 99"/>
                <a:gd name="T12" fmla="*/ 207 w 210"/>
                <a:gd name="T13" fmla="*/ 0 h 99"/>
                <a:gd name="T14" fmla="*/ 210 w 210"/>
                <a:gd name="T15" fmla="*/ 90 h 99"/>
                <a:gd name="T16" fmla="*/ 210 w 210"/>
                <a:gd name="T17" fmla="*/ 91 h 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99">
                  <a:moveTo>
                    <a:pt x="210" y="91"/>
                  </a:moveTo>
                  <a:lnTo>
                    <a:pt x="4" y="99"/>
                  </a:lnTo>
                  <a:lnTo>
                    <a:pt x="3" y="99"/>
                  </a:lnTo>
                  <a:lnTo>
                    <a:pt x="0" y="8"/>
                  </a:lnTo>
                  <a:lnTo>
                    <a:pt x="0" y="8"/>
                  </a:lnTo>
                  <a:lnTo>
                    <a:pt x="207" y="0"/>
                  </a:lnTo>
                  <a:lnTo>
                    <a:pt x="207" y="0"/>
                  </a:lnTo>
                  <a:lnTo>
                    <a:pt x="210" y="90"/>
                  </a:lnTo>
                  <a:lnTo>
                    <a:pt x="210" y="91"/>
                  </a:lnTo>
                  <a:close/>
                </a:path>
              </a:pathLst>
            </a:custGeom>
            <a:solidFill>
              <a:schemeClr val="accent2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3" name="Freeform 51"/>
            <p:cNvSpPr/>
            <p:nvPr userDrawn="1"/>
          </p:nvSpPr>
          <p:spPr bwMode="auto">
            <a:xfrm>
              <a:off x="4002088" y="1219200"/>
              <a:ext cx="333375" cy="157163"/>
            </a:xfrm>
            <a:custGeom>
              <a:gdLst>
                <a:gd name="T0" fmla="*/ 210 w 210"/>
                <a:gd name="T1" fmla="*/ 91 h 99"/>
                <a:gd name="T2" fmla="*/ 4 w 210"/>
                <a:gd name="T3" fmla="*/ 99 h 99"/>
                <a:gd name="T4" fmla="*/ 3 w 210"/>
                <a:gd name="T5" fmla="*/ 99 h 99"/>
                <a:gd name="T6" fmla="*/ 0 w 210"/>
                <a:gd name="T7" fmla="*/ 8 h 99"/>
                <a:gd name="T8" fmla="*/ 0 w 210"/>
                <a:gd name="T9" fmla="*/ 8 h 99"/>
                <a:gd name="T10" fmla="*/ 207 w 210"/>
                <a:gd name="T11" fmla="*/ 0 h 99"/>
                <a:gd name="T12" fmla="*/ 207 w 210"/>
                <a:gd name="T13" fmla="*/ 0 h 99"/>
                <a:gd name="T14" fmla="*/ 210 w 210"/>
                <a:gd name="T15" fmla="*/ 90 h 99"/>
                <a:gd name="T16" fmla="*/ 210 w 210"/>
                <a:gd name="T17" fmla="*/ 91 h 9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10" h="99">
                  <a:moveTo>
                    <a:pt x="210" y="91"/>
                  </a:moveTo>
                  <a:lnTo>
                    <a:pt x="4" y="99"/>
                  </a:lnTo>
                  <a:lnTo>
                    <a:pt x="3" y="99"/>
                  </a:lnTo>
                  <a:lnTo>
                    <a:pt x="0" y="8"/>
                  </a:lnTo>
                  <a:lnTo>
                    <a:pt x="0" y="8"/>
                  </a:lnTo>
                  <a:lnTo>
                    <a:pt x="207" y="0"/>
                  </a:lnTo>
                  <a:lnTo>
                    <a:pt x="207" y="0"/>
                  </a:lnTo>
                  <a:lnTo>
                    <a:pt x="210" y="90"/>
                  </a:lnTo>
                  <a:lnTo>
                    <a:pt x="210" y="91"/>
                  </a:lnTo>
                </a:path>
              </a:pathLst>
            </a:cu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4" name="Freeform 52"/>
            <p:cNvSpPr/>
            <p:nvPr userDrawn="1"/>
          </p:nvSpPr>
          <p:spPr bwMode="auto">
            <a:xfrm>
              <a:off x="2865438" y="1285875"/>
              <a:ext cx="15875" cy="106363"/>
            </a:xfrm>
            <a:custGeom>
              <a:gdLst>
                <a:gd name="T0" fmla="*/ 6 w 10"/>
                <a:gd name="T1" fmla="*/ 67 h 67"/>
                <a:gd name="T2" fmla="*/ 4 w 10"/>
                <a:gd name="T3" fmla="*/ 67 h 67"/>
                <a:gd name="T4" fmla="*/ 0 w 10"/>
                <a:gd name="T5" fmla="*/ 63 h 67"/>
                <a:gd name="T6" fmla="*/ 0 w 10"/>
                <a:gd name="T7" fmla="*/ 4 h 67"/>
                <a:gd name="T8" fmla="*/ 4 w 10"/>
                <a:gd name="T9" fmla="*/ 0 h 67"/>
                <a:gd name="T10" fmla="*/ 6 w 10"/>
                <a:gd name="T11" fmla="*/ 0 h 67"/>
                <a:gd name="T12" fmla="*/ 10 w 10"/>
                <a:gd name="T13" fmla="*/ 4 h 67"/>
                <a:gd name="T14" fmla="*/ 10 w 10"/>
                <a:gd name="T15" fmla="*/ 63 h 67"/>
                <a:gd name="T16" fmla="*/ 6 w 10"/>
                <a:gd name="T17" fmla="*/ 67 h 6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67">
                  <a:moveTo>
                    <a:pt x="6" y="67"/>
                  </a:moveTo>
                  <a:cubicBezTo>
                    <a:pt x="4" y="67"/>
                    <a:pt x="4" y="67"/>
                    <a:pt x="4" y="67"/>
                  </a:cubicBezTo>
                  <a:cubicBezTo>
                    <a:pt x="2" y="67"/>
                    <a:pt x="0" y="65"/>
                    <a:pt x="0" y="63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4"/>
                  </a:cubicBezTo>
                  <a:cubicBezTo>
                    <a:pt x="10" y="63"/>
                    <a:pt x="10" y="63"/>
                    <a:pt x="10" y="63"/>
                  </a:cubicBezTo>
                  <a:cubicBezTo>
                    <a:pt x="10" y="65"/>
                    <a:pt x="8" y="67"/>
                    <a:pt x="6" y="67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5" name="Freeform 53"/>
            <p:cNvSpPr/>
            <p:nvPr userDrawn="1"/>
          </p:nvSpPr>
          <p:spPr bwMode="auto">
            <a:xfrm>
              <a:off x="3321051" y="1263650"/>
              <a:ext cx="15875" cy="122238"/>
            </a:xfrm>
            <a:custGeom>
              <a:gdLst>
                <a:gd name="T0" fmla="*/ 6 w 10"/>
                <a:gd name="T1" fmla="*/ 77 h 77"/>
                <a:gd name="T2" fmla="*/ 4 w 10"/>
                <a:gd name="T3" fmla="*/ 77 h 77"/>
                <a:gd name="T4" fmla="*/ 0 w 10"/>
                <a:gd name="T5" fmla="*/ 73 h 77"/>
                <a:gd name="T6" fmla="*/ 0 w 10"/>
                <a:gd name="T7" fmla="*/ 5 h 77"/>
                <a:gd name="T8" fmla="*/ 4 w 10"/>
                <a:gd name="T9" fmla="*/ 0 h 77"/>
                <a:gd name="T10" fmla="*/ 6 w 10"/>
                <a:gd name="T11" fmla="*/ 0 h 77"/>
                <a:gd name="T12" fmla="*/ 10 w 10"/>
                <a:gd name="T13" fmla="*/ 5 h 77"/>
                <a:gd name="T14" fmla="*/ 10 w 10"/>
                <a:gd name="T15" fmla="*/ 73 h 77"/>
                <a:gd name="T16" fmla="*/ 6 w 10"/>
                <a:gd name="T17" fmla="*/ 77 h 7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77">
                  <a:moveTo>
                    <a:pt x="6" y="77"/>
                  </a:moveTo>
                  <a:cubicBezTo>
                    <a:pt x="4" y="77"/>
                    <a:pt x="4" y="77"/>
                    <a:pt x="4" y="77"/>
                  </a:cubicBezTo>
                  <a:cubicBezTo>
                    <a:pt x="2" y="77"/>
                    <a:pt x="0" y="75"/>
                    <a:pt x="0" y="73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5"/>
                  </a:cubicBezTo>
                  <a:cubicBezTo>
                    <a:pt x="10" y="73"/>
                    <a:pt x="10" y="73"/>
                    <a:pt x="10" y="73"/>
                  </a:cubicBezTo>
                  <a:cubicBezTo>
                    <a:pt x="10" y="75"/>
                    <a:pt x="8" y="77"/>
                    <a:pt x="6" y="77"/>
                  </a:cubicBezTo>
                </a:path>
              </a:pathLst>
            </a:custGeom>
            <a:solidFill>
              <a:srgbClr val="DFD98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6" name="Freeform 54"/>
            <p:cNvSpPr/>
            <p:nvPr userDrawn="1"/>
          </p:nvSpPr>
          <p:spPr bwMode="auto">
            <a:xfrm>
              <a:off x="3657601" y="1246188"/>
              <a:ext cx="17463" cy="139700"/>
            </a:xfrm>
            <a:custGeom>
              <a:gdLst>
                <a:gd name="T0" fmla="*/ 6 w 11"/>
                <a:gd name="T1" fmla="*/ 88 h 88"/>
                <a:gd name="T2" fmla="*/ 5 w 11"/>
                <a:gd name="T3" fmla="*/ 88 h 88"/>
                <a:gd name="T4" fmla="*/ 0 w 11"/>
                <a:gd name="T5" fmla="*/ 84 h 88"/>
                <a:gd name="T6" fmla="*/ 0 w 11"/>
                <a:gd name="T7" fmla="*/ 4 h 88"/>
                <a:gd name="T8" fmla="*/ 5 w 11"/>
                <a:gd name="T9" fmla="*/ 0 h 88"/>
                <a:gd name="T10" fmla="*/ 6 w 11"/>
                <a:gd name="T11" fmla="*/ 0 h 88"/>
                <a:gd name="T12" fmla="*/ 11 w 11"/>
                <a:gd name="T13" fmla="*/ 4 h 88"/>
                <a:gd name="T14" fmla="*/ 11 w 11"/>
                <a:gd name="T15" fmla="*/ 84 h 88"/>
                <a:gd name="T16" fmla="*/ 6 w 11"/>
                <a:gd name="T17" fmla="*/ 88 h 8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1" h="88">
                  <a:moveTo>
                    <a:pt x="6" y="88"/>
                  </a:moveTo>
                  <a:cubicBezTo>
                    <a:pt x="5" y="88"/>
                    <a:pt x="5" y="88"/>
                    <a:pt x="5" y="88"/>
                  </a:cubicBezTo>
                  <a:cubicBezTo>
                    <a:pt x="2" y="88"/>
                    <a:pt x="0" y="86"/>
                    <a:pt x="0" y="84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9" y="0"/>
                    <a:pt x="11" y="2"/>
                    <a:pt x="11" y="4"/>
                  </a:cubicBezTo>
                  <a:cubicBezTo>
                    <a:pt x="11" y="84"/>
                    <a:pt x="11" y="84"/>
                    <a:pt x="11" y="84"/>
                  </a:cubicBezTo>
                  <a:cubicBezTo>
                    <a:pt x="11" y="86"/>
                    <a:pt x="9" y="88"/>
                    <a:pt x="6" y="88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7" name="Freeform 55"/>
            <p:cNvSpPr/>
            <p:nvPr userDrawn="1"/>
          </p:nvSpPr>
          <p:spPr bwMode="auto">
            <a:xfrm>
              <a:off x="3995738" y="1222375"/>
              <a:ext cx="15875" cy="161925"/>
            </a:xfrm>
            <a:custGeom>
              <a:gdLst>
                <a:gd name="T0" fmla="*/ 4 w 10"/>
                <a:gd name="T1" fmla="*/ 102 h 102"/>
                <a:gd name="T2" fmla="*/ 6 w 10"/>
                <a:gd name="T3" fmla="*/ 102 h 102"/>
                <a:gd name="T4" fmla="*/ 10 w 10"/>
                <a:gd name="T5" fmla="*/ 97 h 102"/>
                <a:gd name="T6" fmla="*/ 10 w 10"/>
                <a:gd name="T7" fmla="*/ 4 h 102"/>
                <a:gd name="T8" fmla="*/ 6 w 10"/>
                <a:gd name="T9" fmla="*/ 0 h 102"/>
                <a:gd name="T10" fmla="*/ 4 w 10"/>
                <a:gd name="T11" fmla="*/ 0 h 102"/>
                <a:gd name="T12" fmla="*/ 0 w 10"/>
                <a:gd name="T13" fmla="*/ 4 h 102"/>
                <a:gd name="T14" fmla="*/ 0 w 10"/>
                <a:gd name="T15" fmla="*/ 97 h 102"/>
                <a:gd name="T16" fmla="*/ 4 w 10"/>
                <a:gd name="T17" fmla="*/ 102 h 10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102">
                  <a:moveTo>
                    <a:pt x="4" y="102"/>
                  </a:moveTo>
                  <a:cubicBezTo>
                    <a:pt x="6" y="102"/>
                    <a:pt x="6" y="102"/>
                    <a:pt x="6" y="102"/>
                  </a:cubicBezTo>
                  <a:cubicBezTo>
                    <a:pt x="8" y="102"/>
                    <a:pt x="10" y="100"/>
                    <a:pt x="10" y="97"/>
                  </a:cubicBezTo>
                  <a:cubicBezTo>
                    <a:pt x="10" y="4"/>
                    <a:pt x="10" y="4"/>
                    <a:pt x="10" y="4"/>
                  </a:cubicBezTo>
                  <a:cubicBezTo>
                    <a:pt x="10" y="2"/>
                    <a:pt x="8" y="0"/>
                    <a:pt x="6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" y="0"/>
                    <a:pt x="0" y="2"/>
                    <a:pt x="0" y="4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1" y="102"/>
                    <a:pt x="4" y="102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8" name="Freeform 56"/>
            <p:cNvSpPr/>
            <p:nvPr userDrawn="1"/>
          </p:nvSpPr>
          <p:spPr bwMode="auto">
            <a:xfrm>
              <a:off x="4329113" y="1211263"/>
              <a:ext cx="15875" cy="165100"/>
            </a:xfrm>
            <a:custGeom>
              <a:gdLst>
                <a:gd name="T0" fmla="*/ 6 w 10"/>
                <a:gd name="T1" fmla="*/ 104 h 104"/>
                <a:gd name="T2" fmla="*/ 4 w 10"/>
                <a:gd name="T3" fmla="*/ 104 h 104"/>
                <a:gd name="T4" fmla="*/ 0 w 10"/>
                <a:gd name="T5" fmla="*/ 100 h 104"/>
                <a:gd name="T6" fmla="*/ 0 w 10"/>
                <a:gd name="T7" fmla="*/ 4 h 104"/>
                <a:gd name="T8" fmla="*/ 4 w 10"/>
                <a:gd name="T9" fmla="*/ 0 h 104"/>
                <a:gd name="T10" fmla="*/ 6 w 10"/>
                <a:gd name="T11" fmla="*/ 0 h 104"/>
                <a:gd name="T12" fmla="*/ 10 w 10"/>
                <a:gd name="T13" fmla="*/ 4 h 104"/>
                <a:gd name="T14" fmla="*/ 10 w 10"/>
                <a:gd name="T15" fmla="*/ 100 h 104"/>
                <a:gd name="T16" fmla="*/ 6 w 10"/>
                <a:gd name="T17" fmla="*/ 104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0" h="104">
                  <a:moveTo>
                    <a:pt x="6" y="104"/>
                  </a:moveTo>
                  <a:cubicBezTo>
                    <a:pt x="4" y="104"/>
                    <a:pt x="4" y="104"/>
                    <a:pt x="4" y="104"/>
                  </a:cubicBezTo>
                  <a:cubicBezTo>
                    <a:pt x="2" y="104"/>
                    <a:pt x="0" y="102"/>
                    <a:pt x="0" y="100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2"/>
                    <a:pt x="2" y="0"/>
                    <a:pt x="4" y="0"/>
                  </a:cubicBezTo>
                  <a:cubicBezTo>
                    <a:pt x="6" y="0"/>
                    <a:pt x="6" y="0"/>
                    <a:pt x="6" y="0"/>
                  </a:cubicBezTo>
                  <a:cubicBezTo>
                    <a:pt x="8" y="0"/>
                    <a:pt x="10" y="2"/>
                    <a:pt x="10" y="4"/>
                  </a:cubicBezTo>
                  <a:cubicBezTo>
                    <a:pt x="10" y="100"/>
                    <a:pt x="10" y="100"/>
                    <a:pt x="10" y="100"/>
                  </a:cubicBezTo>
                  <a:cubicBezTo>
                    <a:pt x="10" y="102"/>
                    <a:pt x="8" y="104"/>
                    <a:pt x="6" y="104"/>
                  </a:cubicBezTo>
                </a:path>
              </a:pathLst>
            </a:cu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49" name="Freeform 57"/>
            <p:cNvSpPr/>
            <p:nvPr userDrawn="1"/>
          </p:nvSpPr>
          <p:spPr bwMode="auto">
            <a:xfrm>
              <a:off x="2489201" y="1592263"/>
              <a:ext cx="184150" cy="314325"/>
            </a:xfrm>
            <a:custGeom>
              <a:gdLst>
                <a:gd name="T0" fmla="*/ 72 w 116"/>
                <a:gd name="T1" fmla="*/ 0 h 198"/>
                <a:gd name="T2" fmla="*/ 72 w 116"/>
                <a:gd name="T3" fmla="*/ 85 h 198"/>
                <a:gd name="T4" fmla="*/ 72 w 116"/>
                <a:gd name="T5" fmla="*/ 85 h 198"/>
                <a:gd name="T6" fmla="*/ 81 w 116"/>
                <a:gd name="T7" fmla="*/ 87 h 198"/>
                <a:gd name="T8" fmla="*/ 91 w 116"/>
                <a:gd name="T9" fmla="*/ 86 h 198"/>
                <a:gd name="T10" fmla="*/ 116 w 116"/>
                <a:gd name="T11" fmla="*/ 147 h 198"/>
                <a:gd name="T12" fmla="*/ 94 w 116"/>
                <a:gd name="T13" fmla="*/ 82 h 198"/>
                <a:gd name="T14" fmla="*/ 95 w 116"/>
                <a:gd name="T15" fmla="*/ 81 h 198"/>
                <a:gd name="T16" fmla="*/ 104 w 116"/>
                <a:gd name="T17" fmla="*/ 143 h 198"/>
                <a:gd name="T18" fmla="*/ 111 w 116"/>
                <a:gd name="T19" fmla="*/ 9 h 198"/>
                <a:gd name="T20" fmla="*/ 72 w 116"/>
                <a:gd name="T21" fmla="*/ 0 h 19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15" h="198">
                  <a:moveTo>
                    <a:pt x="72" y="0"/>
                  </a:moveTo>
                  <a:cubicBezTo>
                    <a:pt x="72" y="0"/>
                    <a:pt x="0" y="198"/>
                    <a:pt x="72" y="85"/>
                  </a:cubicBezTo>
                  <a:cubicBezTo>
                    <a:pt x="72" y="85"/>
                    <a:pt x="72" y="85"/>
                    <a:pt x="72" y="85"/>
                  </a:cubicBezTo>
                  <a:cubicBezTo>
                    <a:pt x="75" y="85"/>
                    <a:pt x="78" y="86"/>
                    <a:pt x="81" y="87"/>
                  </a:cubicBezTo>
                  <a:cubicBezTo>
                    <a:pt x="84" y="86"/>
                    <a:pt x="88" y="85"/>
                    <a:pt x="91" y="86"/>
                  </a:cubicBezTo>
                  <a:cubicBezTo>
                    <a:pt x="92" y="85"/>
                    <a:pt x="115" y="148"/>
                    <a:pt x="116" y="147"/>
                  </a:cubicBezTo>
                  <a:cubicBezTo>
                    <a:pt x="94" y="82"/>
                    <a:pt x="94" y="82"/>
                    <a:pt x="94" y="82"/>
                  </a:cubicBezTo>
                  <a:cubicBezTo>
                    <a:pt x="94" y="82"/>
                    <a:pt x="95" y="82"/>
                    <a:pt x="95" y="81"/>
                  </a:cubicBezTo>
                  <a:cubicBezTo>
                    <a:pt x="94" y="79"/>
                    <a:pt x="105" y="146"/>
                    <a:pt x="104" y="143"/>
                  </a:cubicBezTo>
                  <a:cubicBezTo>
                    <a:pt x="104" y="128"/>
                    <a:pt x="111" y="9"/>
                    <a:pt x="111" y="9"/>
                  </a:cubicBezTo>
                  <a:cubicBezTo>
                    <a:pt x="74" y="4"/>
                    <a:pt x="72" y="0"/>
                    <a:pt x="72" y="0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0" name="Freeform 58"/>
            <p:cNvSpPr/>
            <p:nvPr userDrawn="1"/>
          </p:nvSpPr>
          <p:spPr bwMode="auto">
            <a:xfrm>
              <a:off x="3186113" y="1298575"/>
              <a:ext cx="246063" cy="446088"/>
            </a:xfrm>
            <a:custGeom>
              <a:gdLst>
                <a:gd name="T0" fmla="*/ 83 w 155"/>
                <a:gd name="T1" fmla="*/ 22 h 281"/>
                <a:gd name="T2" fmla="*/ 75 w 155"/>
                <a:gd name="T3" fmla="*/ 34 h 281"/>
                <a:gd name="T4" fmla="*/ 56 w 155"/>
                <a:gd name="T5" fmla="*/ 48 h 281"/>
                <a:gd name="T6" fmla="*/ 53 w 155"/>
                <a:gd name="T7" fmla="*/ 47 h 281"/>
                <a:gd name="T8" fmla="*/ 41 w 155"/>
                <a:gd name="T9" fmla="*/ 49 h 281"/>
                <a:gd name="T10" fmla="*/ 36 w 155"/>
                <a:gd name="T11" fmla="*/ 48 h 281"/>
                <a:gd name="T12" fmla="*/ 32 w 155"/>
                <a:gd name="T13" fmla="*/ 49 h 281"/>
                <a:gd name="T14" fmla="*/ 30 w 155"/>
                <a:gd name="T15" fmla="*/ 49 h 281"/>
                <a:gd name="T16" fmla="*/ 45 w 155"/>
                <a:gd name="T17" fmla="*/ 83 h 281"/>
                <a:gd name="T18" fmla="*/ 77 w 155"/>
                <a:gd name="T19" fmla="*/ 123 h 281"/>
                <a:gd name="T20" fmla="*/ 29 w 155"/>
                <a:gd name="T21" fmla="*/ 247 h 281"/>
                <a:gd name="T22" fmla="*/ 82 w 155"/>
                <a:gd name="T23" fmla="*/ 272 h 281"/>
                <a:gd name="T24" fmla="*/ 123 w 155"/>
                <a:gd name="T25" fmla="*/ 138 h 281"/>
                <a:gd name="T26" fmla="*/ 154 w 155"/>
                <a:gd name="T27" fmla="*/ 50 h 281"/>
                <a:gd name="T28" fmla="*/ 83 w 155"/>
                <a:gd name="T29" fmla="*/ 22 h 2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155" h="281">
                  <a:moveTo>
                    <a:pt x="83" y="22"/>
                  </a:moveTo>
                  <a:cubicBezTo>
                    <a:pt x="81" y="27"/>
                    <a:pt x="78" y="30"/>
                    <a:pt x="75" y="34"/>
                  </a:cubicBezTo>
                  <a:cubicBezTo>
                    <a:pt x="70" y="42"/>
                    <a:pt x="61" y="48"/>
                    <a:pt x="56" y="48"/>
                  </a:cubicBezTo>
                  <a:cubicBezTo>
                    <a:pt x="55" y="48"/>
                    <a:pt x="54" y="48"/>
                    <a:pt x="53" y="47"/>
                  </a:cubicBezTo>
                  <a:cubicBezTo>
                    <a:pt x="50" y="48"/>
                    <a:pt x="46" y="49"/>
                    <a:pt x="41" y="49"/>
                  </a:cubicBezTo>
                  <a:cubicBezTo>
                    <a:pt x="40" y="49"/>
                    <a:pt x="38" y="49"/>
                    <a:pt x="36" y="48"/>
                  </a:cubicBezTo>
                  <a:cubicBezTo>
                    <a:pt x="35" y="49"/>
                    <a:pt x="34" y="49"/>
                    <a:pt x="32" y="49"/>
                  </a:cubicBezTo>
                  <a:cubicBezTo>
                    <a:pt x="32" y="49"/>
                    <a:pt x="31" y="49"/>
                    <a:pt x="30" y="49"/>
                  </a:cubicBezTo>
                  <a:cubicBezTo>
                    <a:pt x="30" y="57"/>
                    <a:pt x="34" y="69"/>
                    <a:pt x="45" y="83"/>
                  </a:cubicBezTo>
                  <a:cubicBezTo>
                    <a:pt x="63" y="107"/>
                    <a:pt x="77" y="123"/>
                    <a:pt x="77" y="123"/>
                  </a:cubicBezTo>
                  <a:cubicBezTo>
                    <a:pt x="77" y="123"/>
                    <a:pt x="58" y="212"/>
                    <a:pt x="29" y="247"/>
                  </a:cubicBezTo>
                  <a:cubicBezTo>
                    <a:pt x="0" y="281"/>
                    <a:pt x="73" y="267"/>
                    <a:pt x="82" y="272"/>
                  </a:cubicBezTo>
                  <a:cubicBezTo>
                    <a:pt x="82" y="272"/>
                    <a:pt x="118" y="188"/>
                    <a:pt x="123" y="138"/>
                  </a:cubicBezTo>
                  <a:cubicBezTo>
                    <a:pt x="123" y="138"/>
                    <a:pt x="153" y="76"/>
                    <a:pt x="154" y="50"/>
                  </a:cubicBezTo>
                  <a:cubicBezTo>
                    <a:pt x="155" y="34"/>
                    <a:pt x="107" y="0"/>
                    <a:pt x="83" y="22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1" name="Freeform 59"/>
            <p:cNvSpPr/>
            <p:nvPr userDrawn="1"/>
          </p:nvSpPr>
          <p:spPr bwMode="auto">
            <a:xfrm>
              <a:off x="2509838" y="3625850"/>
              <a:ext cx="195263" cy="201613"/>
            </a:xfrm>
            <a:custGeom>
              <a:gdLst>
                <a:gd name="T0" fmla="*/ 27 w 123"/>
                <a:gd name="T1" fmla="*/ 9 h 127"/>
                <a:gd name="T2" fmla="*/ 1 w 123"/>
                <a:gd name="T3" fmla="*/ 107 h 127"/>
                <a:gd name="T4" fmla="*/ 95 w 123"/>
                <a:gd name="T5" fmla="*/ 121 h 127"/>
                <a:gd name="T6" fmla="*/ 115 w 123"/>
                <a:gd name="T7" fmla="*/ 19 h 127"/>
                <a:gd name="T8" fmla="*/ 27 w 123"/>
                <a:gd name="T9" fmla="*/ 9 h 12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3" h="127">
                  <a:moveTo>
                    <a:pt x="27" y="9"/>
                  </a:moveTo>
                  <a:cubicBezTo>
                    <a:pt x="27" y="9"/>
                    <a:pt x="3" y="87"/>
                    <a:pt x="1" y="107"/>
                  </a:cubicBezTo>
                  <a:cubicBezTo>
                    <a:pt x="0" y="126"/>
                    <a:pt x="87" y="127"/>
                    <a:pt x="95" y="121"/>
                  </a:cubicBezTo>
                  <a:cubicBezTo>
                    <a:pt x="104" y="115"/>
                    <a:pt x="123" y="22"/>
                    <a:pt x="115" y="19"/>
                  </a:cubicBezTo>
                  <a:cubicBezTo>
                    <a:pt x="107" y="17"/>
                    <a:pt x="29" y="0"/>
                    <a:pt x="27" y="9"/>
                  </a:cubicBezTo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2" name="Freeform 60"/>
            <p:cNvSpPr/>
            <p:nvPr userDrawn="1"/>
          </p:nvSpPr>
          <p:spPr bwMode="auto">
            <a:xfrm>
              <a:off x="2541588" y="2549525"/>
              <a:ext cx="277813" cy="1152525"/>
            </a:xfrm>
            <a:custGeom>
              <a:gdLst>
                <a:gd name="T0" fmla="*/ 0 w 175"/>
                <a:gd name="T1" fmla="*/ 693 h 726"/>
                <a:gd name="T2" fmla="*/ 39 w 175"/>
                <a:gd name="T3" fmla="*/ 716 h 726"/>
                <a:gd name="T4" fmla="*/ 95 w 175"/>
                <a:gd name="T5" fmla="*/ 699 h 726"/>
                <a:gd name="T6" fmla="*/ 175 w 175"/>
                <a:gd name="T7" fmla="*/ 124 h 726"/>
                <a:gd name="T8" fmla="*/ 53 w 175"/>
                <a:gd name="T9" fmla="*/ 38 h 726"/>
                <a:gd name="T10" fmla="*/ 69 w 175"/>
                <a:gd name="T11" fmla="*/ 353 h 726"/>
                <a:gd name="T12" fmla="*/ 0 w 175"/>
                <a:gd name="T13" fmla="*/ 693 h 72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5" h="726">
                  <a:moveTo>
                    <a:pt x="0" y="693"/>
                  </a:moveTo>
                  <a:cubicBezTo>
                    <a:pt x="0" y="693"/>
                    <a:pt x="14" y="707"/>
                    <a:pt x="39" y="716"/>
                  </a:cubicBezTo>
                  <a:cubicBezTo>
                    <a:pt x="63" y="726"/>
                    <a:pt x="95" y="699"/>
                    <a:pt x="95" y="699"/>
                  </a:cubicBezTo>
                  <a:cubicBezTo>
                    <a:pt x="129" y="620"/>
                    <a:pt x="175" y="124"/>
                    <a:pt x="175" y="124"/>
                  </a:cubicBezTo>
                  <a:cubicBezTo>
                    <a:pt x="175" y="124"/>
                    <a:pt x="62" y="0"/>
                    <a:pt x="53" y="38"/>
                  </a:cubicBezTo>
                  <a:cubicBezTo>
                    <a:pt x="44" y="77"/>
                    <a:pt x="83" y="249"/>
                    <a:pt x="69" y="353"/>
                  </a:cubicBezTo>
                  <a:lnTo>
                    <a:pt x="0" y="693"/>
                  </a:lnTo>
                  <a:close/>
                </a:path>
              </a:pathLst>
            </a:custGeom>
            <a:solidFill>
              <a:schemeClr val="accent4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3" name="Freeform 61"/>
            <p:cNvSpPr/>
            <p:nvPr userDrawn="1"/>
          </p:nvSpPr>
          <p:spPr bwMode="auto">
            <a:xfrm>
              <a:off x="2636838" y="3627438"/>
              <a:ext cx="333375" cy="207963"/>
            </a:xfrm>
            <a:custGeom>
              <a:gdLst>
                <a:gd name="T0" fmla="*/ 97 w 211"/>
                <a:gd name="T1" fmla="*/ 19 h 131"/>
                <a:gd name="T2" fmla="*/ 136 w 211"/>
                <a:gd name="T3" fmla="*/ 81 h 131"/>
                <a:gd name="T4" fmla="*/ 206 w 211"/>
                <a:gd name="T5" fmla="*/ 85 h 131"/>
                <a:gd name="T6" fmla="*/ 211 w 211"/>
                <a:gd name="T7" fmla="*/ 119 h 131"/>
                <a:gd name="T8" fmla="*/ 105 w 211"/>
                <a:gd name="T9" fmla="*/ 129 h 131"/>
                <a:gd name="T10" fmla="*/ 2 w 211"/>
                <a:gd name="T11" fmla="*/ 120 h 131"/>
                <a:gd name="T12" fmla="*/ 28 w 211"/>
                <a:gd name="T13" fmla="*/ 14 h 131"/>
                <a:gd name="T14" fmla="*/ 97 w 211"/>
                <a:gd name="T15" fmla="*/ 19 h 13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11" h="131">
                  <a:moveTo>
                    <a:pt x="97" y="19"/>
                  </a:moveTo>
                  <a:cubicBezTo>
                    <a:pt x="97" y="19"/>
                    <a:pt x="128" y="76"/>
                    <a:pt x="136" y="81"/>
                  </a:cubicBezTo>
                  <a:cubicBezTo>
                    <a:pt x="144" y="86"/>
                    <a:pt x="201" y="81"/>
                    <a:pt x="206" y="85"/>
                  </a:cubicBezTo>
                  <a:cubicBezTo>
                    <a:pt x="211" y="90"/>
                    <a:pt x="211" y="119"/>
                    <a:pt x="211" y="119"/>
                  </a:cubicBezTo>
                  <a:cubicBezTo>
                    <a:pt x="198" y="124"/>
                    <a:pt x="130" y="129"/>
                    <a:pt x="105" y="129"/>
                  </a:cubicBezTo>
                  <a:cubicBezTo>
                    <a:pt x="80" y="128"/>
                    <a:pt x="17" y="131"/>
                    <a:pt x="2" y="120"/>
                  </a:cubicBezTo>
                  <a:cubicBezTo>
                    <a:pt x="0" y="113"/>
                    <a:pt x="22" y="24"/>
                    <a:pt x="28" y="14"/>
                  </a:cubicBezTo>
                  <a:cubicBezTo>
                    <a:pt x="34" y="5"/>
                    <a:pt x="94" y="0"/>
                    <a:pt x="97" y="19"/>
                  </a:cubicBezTo>
                </a:path>
              </a:pathLst>
            </a:custGeom>
            <a:solidFill>
              <a:schemeClr val="accent6">
                <a:lumMod val="7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4" name="Freeform 62"/>
            <p:cNvSpPr/>
            <p:nvPr userDrawn="1"/>
          </p:nvSpPr>
          <p:spPr bwMode="auto">
            <a:xfrm>
              <a:off x="2609851" y="2543175"/>
              <a:ext cx="388938" cy="1184275"/>
            </a:xfrm>
            <a:custGeom>
              <a:gdLst>
                <a:gd name="T0" fmla="*/ 245 w 246"/>
                <a:gd name="T1" fmla="*/ 19 h 746"/>
                <a:gd name="T2" fmla="*/ 225 w 246"/>
                <a:gd name="T3" fmla="*/ 403 h 746"/>
                <a:gd name="T4" fmla="*/ 144 w 246"/>
                <a:gd name="T5" fmla="*/ 664 h 746"/>
                <a:gd name="T6" fmla="*/ 142 w 246"/>
                <a:gd name="T7" fmla="*/ 689 h 746"/>
                <a:gd name="T8" fmla="*/ 118 w 246"/>
                <a:gd name="T9" fmla="*/ 735 h 746"/>
                <a:gd name="T10" fmla="*/ 34 w 246"/>
                <a:gd name="T11" fmla="*/ 719 h 746"/>
                <a:gd name="T12" fmla="*/ 72 w 246"/>
                <a:gd name="T13" fmla="*/ 562 h 746"/>
                <a:gd name="T14" fmla="*/ 106 w 246"/>
                <a:gd name="T15" fmla="*/ 136 h 746"/>
                <a:gd name="T16" fmla="*/ 14 w 246"/>
                <a:gd name="T17" fmla="*/ 63 h 746"/>
                <a:gd name="T18" fmla="*/ 0 w 246"/>
                <a:gd name="T19" fmla="*/ 4 h 746"/>
                <a:gd name="T20" fmla="*/ 245 w 246"/>
                <a:gd name="T21" fmla="*/ 19 h 7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6" h="746">
                  <a:moveTo>
                    <a:pt x="245" y="19"/>
                  </a:moveTo>
                  <a:cubicBezTo>
                    <a:pt x="245" y="19"/>
                    <a:pt x="246" y="333"/>
                    <a:pt x="225" y="403"/>
                  </a:cubicBezTo>
                  <a:cubicBezTo>
                    <a:pt x="204" y="473"/>
                    <a:pt x="149" y="649"/>
                    <a:pt x="144" y="664"/>
                  </a:cubicBezTo>
                  <a:cubicBezTo>
                    <a:pt x="144" y="664"/>
                    <a:pt x="144" y="681"/>
                    <a:pt x="142" y="689"/>
                  </a:cubicBezTo>
                  <a:cubicBezTo>
                    <a:pt x="141" y="698"/>
                    <a:pt x="127" y="729"/>
                    <a:pt x="118" y="735"/>
                  </a:cubicBezTo>
                  <a:cubicBezTo>
                    <a:pt x="109" y="742"/>
                    <a:pt x="47" y="746"/>
                    <a:pt x="34" y="719"/>
                  </a:cubicBezTo>
                  <a:cubicBezTo>
                    <a:pt x="34" y="719"/>
                    <a:pt x="61" y="607"/>
                    <a:pt x="72" y="562"/>
                  </a:cubicBezTo>
                  <a:cubicBezTo>
                    <a:pt x="83" y="517"/>
                    <a:pt x="111" y="238"/>
                    <a:pt x="106" y="136"/>
                  </a:cubicBezTo>
                  <a:cubicBezTo>
                    <a:pt x="106" y="136"/>
                    <a:pt x="24" y="91"/>
                    <a:pt x="14" y="63"/>
                  </a:cubicBezTo>
                  <a:cubicBezTo>
                    <a:pt x="5" y="38"/>
                    <a:pt x="0" y="8"/>
                    <a:pt x="0" y="4"/>
                  </a:cubicBezTo>
                  <a:cubicBezTo>
                    <a:pt x="0" y="0"/>
                    <a:pt x="245" y="19"/>
                    <a:pt x="245" y="19"/>
                  </a:cubicBezTo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5" name="Freeform 63"/>
            <p:cNvSpPr/>
            <p:nvPr userDrawn="1"/>
          </p:nvSpPr>
          <p:spPr bwMode="auto">
            <a:xfrm>
              <a:off x="2424113" y="1554163"/>
              <a:ext cx="957263" cy="1116013"/>
            </a:xfrm>
            <a:custGeom>
              <a:gdLst>
                <a:gd name="T0" fmla="*/ 97 w 604"/>
                <a:gd name="T1" fmla="*/ 650 h 703"/>
                <a:gd name="T2" fmla="*/ 94 w 604"/>
                <a:gd name="T3" fmla="*/ 384 h 703"/>
                <a:gd name="T4" fmla="*/ 28 w 604"/>
                <a:gd name="T5" fmla="*/ 102 h 703"/>
                <a:gd name="T6" fmla="*/ 82 w 604"/>
                <a:gd name="T7" fmla="*/ 102 h 703"/>
                <a:gd name="T8" fmla="*/ 167 w 604"/>
                <a:gd name="T9" fmla="*/ 106 h 703"/>
                <a:gd name="T10" fmla="*/ 234 w 604"/>
                <a:gd name="T11" fmla="*/ 113 h 703"/>
                <a:gd name="T12" fmla="*/ 390 w 604"/>
                <a:gd name="T13" fmla="*/ 196 h 703"/>
                <a:gd name="T14" fmla="*/ 529 w 604"/>
                <a:gd name="T15" fmla="*/ 20 h 703"/>
                <a:gd name="T16" fmla="*/ 602 w 604"/>
                <a:gd name="T17" fmla="*/ 30 h 703"/>
                <a:gd name="T18" fmla="*/ 482 w 604"/>
                <a:gd name="T19" fmla="*/ 258 h 703"/>
                <a:gd name="T20" fmla="*/ 313 w 604"/>
                <a:gd name="T21" fmla="*/ 267 h 703"/>
                <a:gd name="T22" fmla="*/ 374 w 604"/>
                <a:gd name="T23" fmla="*/ 666 h 703"/>
                <a:gd name="T24" fmla="*/ 97 w 604"/>
                <a:gd name="T25" fmla="*/ 650 h 70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604" h="703">
                  <a:moveTo>
                    <a:pt x="97" y="650"/>
                  </a:moveTo>
                  <a:cubicBezTo>
                    <a:pt x="97" y="650"/>
                    <a:pt x="125" y="491"/>
                    <a:pt x="94" y="384"/>
                  </a:cubicBezTo>
                  <a:cubicBezTo>
                    <a:pt x="63" y="276"/>
                    <a:pt x="0" y="152"/>
                    <a:pt x="28" y="102"/>
                  </a:cubicBezTo>
                  <a:cubicBezTo>
                    <a:pt x="28" y="102"/>
                    <a:pt x="52" y="96"/>
                    <a:pt x="82" y="102"/>
                  </a:cubicBezTo>
                  <a:cubicBezTo>
                    <a:pt x="112" y="108"/>
                    <a:pt x="167" y="106"/>
                    <a:pt x="167" y="106"/>
                  </a:cubicBezTo>
                  <a:cubicBezTo>
                    <a:pt x="167" y="106"/>
                    <a:pt x="221" y="109"/>
                    <a:pt x="234" y="113"/>
                  </a:cubicBezTo>
                  <a:cubicBezTo>
                    <a:pt x="248" y="116"/>
                    <a:pt x="336" y="187"/>
                    <a:pt x="390" y="196"/>
                  </a:cubicBezTo>
                  <a:cubicBezTo>
                    <a:pt x="443" y="205"/>
                    <a:pt x="518" y="41"/>
                    <a:pt x="529" y="20"/>
                  </a:cubicBezTo>
                  <a:cubicBezTo>
                    <a:pt x="540" y="0"/>
                    <a:pt x="600" y="11"/>
                    <a:pt x="602" y="30"/>
                  </a:cubicBezTo>
                  <a:cubicBezTo>
                    <a:pt x="604" y="50"/>
                    <a:pt x="546" y="224"/>
                    <a:pt x="482" y="258"/>
                  </a:cubicBezTo>
                  <a:cubicBezTo>
                    <a:pt x="418" y="291"/>
                    <a:pt x="313" y="267"/>
                    <a:pt x="313" y="267"/>
                  </a:cubicBezTo>
                  <a:cubicBezTo>
                    <a:pt x="313" y="267"/>
                    <a:pt x="394" y="482"/>
                    <a:pt x="374" y="666"/>
                  </a:cubicBezTo>
                  <a:cubicBezTo>
                    <a:pt x="374" y="666"/>
                    <a:pt x="227" y="703"/>
                    <a:pt x="97" y="650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6" name="Freeform 64"/>
            <p:cNvSpPr/>
            <p:nvPr userDrawn="1"/>
          </p:nvSpPr>
          <p:spPr bwMode="auto">
            <a:xfrm>
              <a:off x="2503488" y="1670050"/>
              <a:ext cx="219075" cy="93663"/>
            </a:xfrm>
            <a:custGeom>
              <a:gdLst>
                <a:gd name="T0" fmla="*/ 138 w 138"/>
                <a:gd name="T1" fmla="*/ 34 h 59"/>
                <a:gd name="T2" fmla="*/ 125 w 138"/>
                <a:gd name="T3" fmla="*/ 2 h 59"/>
                <a:gd name="T4" fmla="*/ 3 w 138"/>
                <a:gd name="T5" fmla="*/ 2 h 59"/>
                <a:gd name="T6" fmla="*/ 3 w 138"/>
                <a:gd name="T7" fmla="*/ 31 h 59"/>
                <a:gd name="T8" fmla="*/ 138 w 138"/>
                <a:gd name="T9" fmla="*/ 34 h 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38" h="59">
                  <a:moveTo>
                    <a:pt x="138" y="34"/>
                  </a:moveTo>
                  <a:cubicBezTo>
                    <a:pt x="138" y="34"/>
                    <a:pt x="129" y="4"/>
                    <a:pt x="125" y="2"/>
                  </a:cubicBezTo>
                  <a:cubicBezTo>
                    <a:pt x="121" y="0"/>
                    <a:pt x="30" y="13"/>
                    <a:pt x="3" y="2"/>
                  </a:cubicBezTo>
                  <a:cubicBezTo>
                    <a:pt x="3" y="2"/>
                    <a:pt x="0" y="18"/>
                    <a:pt x="3" y="31"/>
                  </a:cubicBezTo>
                  <a:cubicBezTo>
                    <a:pt x="3" y="31"/>
                    <a:pt x="35" y="59"/>
                    <a:pt x="138" y="34"/>
                  </a:cubicBezTo>
                </a:path>
              </a:pathLst>
            </a:custGeom>
            <a:solidFill>
              <a:schemeClr val="accent3">
                <a:lumMod val="50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7" name="Freeform 65"/>
            <p:cNvSpPr/>
            <p:nvPr userDrawn="1"/>
          </p:nvSpPr>
          <p:spPr bwMode="auto">
            <a:xfrm>
              <a:off x="2859088" y="1362075"/>
              <a:ext cx="265113" cy="392113"/>
            </a:xfrm>
            <a:custGeom>
              <a:gdLst>
                <a:gd name="T0" fmla="*/ 72 w 168"/>
                <a:gd name="T1" fmla="*/ 14 h 247"/>
                <a:gd name="T2" fmla="*/ 33 w 168"/>
                <a:gd name="T3" fmla="*/ 4 h 247"/>
                <a:gd name="T4" fmla="*/ 45 w 168"/>
                <a:gd name="T5" fmla="*/ 49 h 247"/>
                <a:gd name="T6" fmla="*/ 78 w 168"/>
                <a:gd name="T7" fmla="*/ 89 h 247"/>
                <a:gd name="T8" fmla="*/ 29 w 168"/>
                <a:gd name="T9" fmla="*/ 213 h 247"/>
                <a:gd name="T10" fmla="*/ 83 w 168"/>
                <a:gd name="T11" fmla="*/ 238 h 247"/>
                <a:gd name="T12" fmla="*/ 123 w 168"/>
                <a:gd name="T13" fmla="*/ 104 h 247"/>
                <a:gd name="T14" fmla="*/ 168 w 168"/>
                <a:gd name="T15" fmla="*/ 11 h 247"/>
                <a:gd name="T16" fmla="*/ 72 w 168"/>
                <a:gd name="T17" fmla="*/ 14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8" h="246">
                  <a:moveTo>
                    <a:pt x="72" y="14"/>
                  </a:moveTo>
                  <a:cubicBezTo>
                    <a:pt x="49" y="15"/>
                    <a:pt x="38" y="0"/>
                    <a:pt x="33" y="4"/>
                  </a:cubicBezTo>
                  <a:cubicBezTo>
                    <a:pt x="28" y="8"/>
                    <a:pt x="27" y="25"/>
                    <a:pt x="45" y="49"/>
                  </a:cubicBezTo>
                  <a:cubicBezTo>
                    <a:pt x="64" y="73"/>
                    <a:pt x="78" y="89"/>
                    <a:pt x="78" y="89"/>
                  </a:cubicBezTo>
                  <a:cubicBezTo>
                    <a:pt x="78" y="89"/>
                    <a:pt x="58" y="178"/>
                    <a:pt x="29" y="213"/>
                  </a:cubicBezTo>
                  <a:cubicBezTo>
                    <a:pt x="0" y="247"/>
                    <a:pt x="73" y="233"/>
                    <a:pt x="83" y="238"/>
                  </a:cubicBezTo>
                  <a:cubicBezTo>
                    <a:pt x="83" y="238"/>
                    <a:pt x="118" y="154"/>
                    <a:pt x="123" y="104"/>
                  </a:cubicBezTo>
                  <a:cubicBezTo>
                    <a:pt x="123" y="104"/>
                    <a:pt x="164" y="26"/>
                    <a:pt x="168" y="11"/>
                  </a:cubicBezTo>
                  <a:cubicBezTo>
                    <a:pt x="136" y="14"/>
                    <a:pt x="104" y="12"/>
                    <a:pt x="72" y="14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8" name="Freeform 66"/>
            <p:cNvSpPr/>
            <p:nvPr userDrawn="1"/>
          </p:nvSpPr>
          <p:spPr bwMode="auto">
            <a:xfrm>
              <a:off x="2508251" y="1582738"/>
              <a:ext cx="538163" cy="447675"/>
            </a:xfrm>
            <a:custGeom>
              <a:gdLst>
                <a:gd name="T0" fmla="*/ 338 w 340"/>
                <a:gd name="T1" fmla="*/ 31 h 282"/>
                <a:gd name="T2" fmla="*/ 265 w 340"/>
                <a:gd name="T3" fmla="*/ 21 h 282"/>
                <a:gd name="T4" fmla="*/ 126 w 340"/>
                <a:gd name="T5" fmla="*/ 196 h 282"/>
                <a:gd name="T6" fmla="*/ 0 w 340"/>
                <a:gd name="T7" fmla="*/ 131 h 282"/>
                <a:gd name="T8" fmla="*/ 27 w 340"/>
                <a:gd name="T9" fmla="*/ 183 h 282"/>
                <a:gd name="T10" fmla="*/ 70 w 340"/>
                <a:gd name="T11" fmla="*/ 271 h 282"/>
                <a:gd name="T12" fmla="*/ 218 w 340"/>
                <a:gd name="T13" fmla="*/ 258 h 282"/>
                <a:gd name="T14" fmla="*/ 338 w 340"/>
                <a:gd name="T15" fmla="*/ 31 h 28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40" h="282">
                  <a:moveTo>
                    <a:pt x="338" y="31"/>
                  </a:moveTo>
                  <a:cubicBezTo>
                    <a:pt x="336" y="11"/>
                    <a:pt x="277" y="0"/>
                    <a:pt x="265" y="21"/>
                  </a:cubicBezTo>
                  <a:cubicBezTo>
                    <a:pt x="254" y="41"/>
                    <a:pt x="180" y="206"/>
                    <a:pt x="126" y="196"/>
                  </a:cubicBezTo>
                  <a:cubicBezTo>
                    <a:pt x="88" y="190"/>
                    <a:pt x="34" y="153"/>
                    <a:pt x="0" y="131"/>
                  </a:cubicBezTo>
                  <a:cubicBezTo>
                    <a:pt x="9" y="148"/>
                    <a:pt x="17" y="166"/>
                    <a:pt x="27" y="183"/>
                  </a:cubicBezTo>
                  <a:cubicBezTo>
                    <a:pt x="44" y="211"/>
                    <a:pt x="58" y="241"/>
                    <a:pt x="70" y="271"/>
                  </a:cubicBezTo>
                  <a:cubicBezTo>
                    <a:pt x="103" y="276"/>
                    <a:pt x="171" y="282"/>
                    <a:pt x="218" y="258"/>
                  </a:cubicBezTo>
                  <a:cubicBezTo>
                    <a:pt x="282" y="224"/>
                    <a:pt x="340" y="50"/>
                    <a:pt x="338" y="31"/>
                  </a:cubicBezTo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59" name="Freeform 67"/>
            <p:cNvSpPr/>
            <p:nvPr userDrawn="1"/>
          </p:nvSpPr>
          <p:spPr bwMode="auto">
            <a:xfrm>
              <a:off x="2451101" y="1036638"/>
              <a:ext cx="415925" cy="622300"/>
            </a:xfrm>
            <a:custGeom>
              <a:gdLst>
                <a:gd name="T0" fmla="*/ 192 w 262"/>
                <a:gd name="T1" fmla="*/ 105 h 392"/>
                <a:gd name="T2" fmla="*/ 214 w 262"/>
                <a:gd name="T3" fmla="*/ 222 h 392"/>
                <a:gd name="T4" fmla="*/ 247 w 262"/>
                <a:gd name="T5" fmla="*/ 320 h 392"/>
                <a:gd name="T6" fmla="*/ 93 w 262"/>
                <a:gd name="T7" fmla="*/ 362 h 392"/>
                <a:gd name="T8" fmla="*/ 5 w 262"/>
                <a:gd name="T9" fmla="*/ 143 h 392"/>
                <a:gd name="T10" fmla="*/ 192 w 262"/>
                <a:gd name="T11" fmla="*/ 105 h 39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62" h="392">
                  <a:moveTo>
                    <a:pt x="192" y="105"/>
                  </a:moveTo>
                  <a:cubicBezTo>
                    <a:pt x="192" y="105"/>
                    <a:pt x="193" y="153"/>
                    <a:pt x="214" y="222"/>
                  </a:cubicBezTo>
                  <a:cubicBezTo>
                    <a:pt x="236" y="292"/>
                    <a:pt x="244" y="305"/>
                    <a:pt x="247" y="320"/>
                  </a:cubicBezTo>
                  <a:cubicBezTo>
                    <a:pt x="262" y="392"/>
                    <a:pt x="129" y="390"/>
                    <a:pt x="93" y="362"/>
                  </a:cubicBezTo>
                  <a:cubicBezTo>
                    <a:pt x="57" y="334"/>
                    <a:pt x="11" y="175"/>
                    <a:pt x="5" y="143"/>
                  </a:cubicBezTo>
                  <a:cubicBezTo>
                    <a:pt x="0" y="111"/>
                    <a:pt x="141" y="0"/>
                    <a:pt x="192" y="105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0" name="Freeform 68"/>
            <p:cNvSpPr/>
            <p:nvPr userDrawn="1"/>
          </p:nvSpPr>
          <p:spPr bwMode="auto">
            <a:xfrm>
              <a:off x="2293938" y="965200"/>
              <a:ext cx="590550" cy="644525"/>
            </a:xfrm>
            <a:custGeom>
              <a:gdLst>
                <a:gd name="T0" fmla="*/ 169 w 372"/>
                <a:gd name="T1" fmla="*/ 323 h 406"/>
                <a:gd name="T2" fmla="*/ 187 w 372"/>
                <a:gd name="T3" fmla="*/ 233 h 406"/>
                <a:gd name="T4" fmla="*/ 184 w 372"/>
                <a:gd name="T5" fmla="*/ 190 h 406"/>
                <a:gd name="T6" fmla="*/ 220 w 372"/>
                <a:gd name="T7" fmla="*/ 163 h 406"/>
                <a:gd name="T8" fmla="*/ 262 w 372"/>
                <a:gd name="T9" fmla="*/ 158 h 406"/>
                <a:gd name="T10" fmla="*/ 312 w 372"/>
                <a:gd name="T11" fmla="*/ 152 h 406"/>
                <a:gd name="T12" fmla="*/ 303 w 372"/>
                <a:gd name="T13" fmla="*/ 44 h 406"/>
                <a:gd name="T14" fmla="*/ 185 w 372"/>
                <a:gd name="T15" fmla="*/ 22 h 406"/>
                <a:gd name="T16" fmla="*/ 69 w 372"/>
                <a:gd name="T17" fmla="*/ 138 h 406"/>
                <a:gd name="T18" fmla="*/ 64 w 372"/>
                <a:gd name="T19" fmla="*/ 116 h 406"/>
                <a:gd name="T20" fmla="*/ 63 w 372"/>
                <a:gd name="T21" fmla="*/ 139 h 406"/>
                <a:gd name="T22" fmla="*/ 40 w 372"/>
                <a:gd name="T23" fmla="*/ 137 h 406"/>
                <a:gd name="T24" fmla="*/ 58 w 372"/>
                <a:gd name="T25" fmla="*/ 154 h 406"/>
                <a:gd name="T26" fmla="*/ 76 w 372"/>
                <a:gd name="T27" fmla="*/ 308 h 406"/>
                <a:gd name="T28" fmla="*/ 142 w 372"/>
                <a:gd name="T29" fmla="*/ 381 h 406"/>
                <a:gd name="T30" fmla="*/ 162 w 372"/>
                <a:gd name="T31" fmla="*/ 374 h 406"/>
                <a:gd name="T32" fmla="*/ 179 w 372"/>
                <a:gd name="T33" fmla="*/ 391 h 406"/>
                <a:gd name="T34" fmla="*/ 169 w 372"/>
                <a:gd name="T35" fmla="*/ 323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372" h="406">
                  <a:moveTo>
                    <a:pt x="169" y="323"/>
                  </a:moveTo>
                  <a:cubicBezTo>
                    <a:pt x="169" y="323"/>
                    <a:pt x="205" y="299"/>
                    <a:pt x="187" y="233"/>
                  </a:cubicBezTo>
                  <a:cubicBezTo>
                    <a:pt x="181" y="209"/>
                    <a:pt x="184" y="190"/>
                    <a:pt x="184" y="190"/>
                  </a:cubicBezTo>
                  <a:cubicBezTo>
                    <a:pt x="184" y="190"/>
                    <a:pt x="176" y="204"/>
                    <a:pt x="220" y="163"/>
                  </a:cubicBezTo>
                  <a:cubicBezTo>
                    <a:pt x="227" y="156"/>
                    <a:pt x="244" y="157"/>
                    <a:pt x="262" y="158"/>
                  </a:cubicBezTo>
                  <a:cubicBezTo>
                    <a:pt x="281" y="160"/>
                    <a:pt x="301" y="161"/>
                    <a:pt x="312" y="152"/>
                  </a:cubicBezTo>
                  <a:cubicBezTo>
                    <a:pt x="334" y="136"/>
                    <a:pt x="372" y="66"/>
                    <a:pt x="303" y="44"/>
                  </a:cubicBezTo>
                  <a:cubicBezTo>
                    <a:pt x="232" y="20"/>
                    <a:pt x="154" y="0"/>
                    <a:pt x="185" y="22"/>
                  </a:cubicBezTo>
                  <a:cubicBezTo>
                    <a:pt x="305" y="104"/>
                    <a:pt x="110" y="83"/>
                    <a:pt x="69" y="138"/>
                  </a:cubicBezTo>
                  <a:cubicBezTo>
                    <a:pt x="69" y="138"/>
                    <a:pt x="75" y="116"/>
                    <a:pt x="64" y="116"/>
                  </a:cubicBezTo>
                  <a:cubicBezTo>
                    <a:pt x="43" y="115"/>
                    <a:pt x="63" y="139"/>
                    <a:pt x="63" y="139"/>
                  </a:cubicBezTo>
                  <a:cubicBezTo>
                    <a:pt x="63" y="139"/>
                    <a:pt x="49" y="120"/>
                    <a:pt x="40" y="137"/>
                  </a:cubicBezTo>
                  <a:cubicBezTo>
                    <a:pt x="32" y="153"/>
                    <a:pt x="58" y="154"/>
                    <a:pt x="58" y="154"/>
                  </a:cubicBezTo>
                  <a:cubicBezTo>
                    <a:pt x="58" y="154"/>
                    <a:pt x="0" y="230"/>
                    <a:pt x="76" y="308"/>
                  </a:cubicBezTo>
                  <a:cubicBezTo>
                    <a:pt x="76" y="308"/>
                    <a:pt x="140" y="367"/>
                    <a:pt x="142" y="381"/>
                  </a:cubicBezTo>
                  <a:cubicBezTo>
                    <a:pt x="144" y="394"/>
                    <a:pt x="162" y="374"/>
                    <a:pt x="162" y="374"/>
                  </a:cubicBezTo>
                  <a:cubicBezTo>
                    <a:pt x="162" y="374"/>
                    <a:pt x="149" y="406"/>
                    <a:pt x="179" y="391"/>
                  </a:cubicBezTo>
                  <a:cubicBezTo>
                    <a:pt x="228" y="364"/>
                    <a:pt x="169" y="323"/>
                    <a:pt x="169" y="323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1" name="Freeform 69"/>
            <p:cNvSpPr/>
            <p:nvPr userDrawn="1"/>
          </p:nvSpPr>
          <p:spPr bwMode="auto">
            <a:xfrm>
              <a:off x="2489201" y="1387475"/>
              <a:ext cx="134938" cy="138113"/>
            </a:xfrm>
            <a:custGeom>
              <a:gdLst>
                <a:gd name="T0" fmla="*/ 66 w 85"/>
                <a:gd name="T1" fmla="*/ 18 h 87"/>
                <a:gd name="T2" fmla="*/ 22 w 85"/>
                <a:gd name="T3" fmla="*/ 14 h 87"/>
                <a:gd name="T4" fmla="*/ 76 w 85"/>
                <a:gd name="T5" fmla="*/ 51 h 87"/>
                <a:gd name="T6" fmla="*/ 66 w 85"/>
                <a:gd name="T7" fmla="*/ 18 h 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5" h="87">
                  <a:moveTo>
                    <a:pt x="66" y="18"/>
                  </a:moveTo>
                  <a:cubicBezTo>
                    <a:pt x="66" y="18"/>
                    <a:pt x="45" y="0"/>
                    <a:pt x="22" y="14"/>
                  </a:cubicBezTo>
                  <a:cubicBezTo>
                    <a:pt x="0" y="29"/>
                    <a:pt x="30" y="87"/>
                    <a:pt x="76" y="51"/>
                  </a:cubicBezTo>
                  <a:cubicBezTo>
                    <a:pt x="76" y="51"/>
                    <a:pt x="85" y="42"/>
                    <a:pt x="66" y="18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2" name="Freeform 70"/>
            <p:cNvSpPr/>
            <p:nvPr userDrawn="1"/>
          </p:nvSpPr>
          <p:spPr bwMode="auto">
            <a:xfrm>
              <a:off x="2513013" y="1408113"/>
              <a:ext cx="15875" cy="26988"/>
            </a:xfrm>
            <a:custGeom>
              <a:gdLst>
                <a:gd name="T0" fmla="*/ 10 w 10"/>
                <a:gd name="T1" fmla="*/ 0 h 17"/>
                <a:gd name="T2" fmla="*/ 7 w 10"/>
                <a:gd name="T3" fmla="*/ 1 h 17"/>
                <a:gd name="T4" fmla="*/ 0 w 10"/>
                <a:gd name="T5" fmla="*/ 17 h 17"/>
                <a:gd name="T6" fmla="*/ 7 w 10"/>
                <a:gd name="T7" fmla="*/ 1 h 17"/>
                <a:gd name="T8" fmla="*/ 10 w 10"/>
                <a:gd name="T9" fmla="*/ 0 h 1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" h="17">
                  <a:moveTo>
                    <a:pt x="10" y="0"/>
                  </a:moveTo>
                  <a:cubicBezTo>
                    <a:pt x="9" y="0"/>
                    <a:pt x="8" y="1"/>
                    <a:pt x="7" y="1"/>
                  </a:cubicBezTo>
                  <a:cubicBezTo>
                    <a:pt x="2" y="5"/>
                    <a:pt x="0" y="10"/>
                    <a:pt x="0" y="17"/>
                  </a:cubicBezTo>
                  <a:cubicBezTo>
                    <a:pt x="0" y="10"/>
                    <a:pt x="2" y="5"/>
                    <a:pt x="7" y="1"/>
                  </a:cubicBezTo>
                  <a:cubicBezTo>
                    <a:pt x="8" y="1"/>
                    <a:pt x="9" y="0"/>
                    <a:pt x="10" y="0"/>
                  </a:cubicBezTo>
                </a:path>
              </a:pathLst>
            </a:custGeom>
            <a:solidFill>
              <a:srgbClr val="603C3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3" name="Freeform 71"/>
            <p:cNvSpPr>
              <a:spLocks noEditPoints="1"/>
            </p:cNvSpPr>
            <p:nvPr userDrawn="1"/>
          </p:nvSpPr>
          <p:spPr bwMode="auto">
            <a:xfrm>
              <a:off x="2513013" y="1401763"/>
              <a:ext cx="106363" cy="84138"/>
            </a:xfrm>
            <a:custGeom>
              <a:gdLst>
                <a:gd name="T0" fmla="*/ 33 w 67"/>
                <a:gd name="T1" fmla="*/ 43 h 53"/>
                <a:gd name="T2" fmla="*/ 11 w 67"/>
                <a:gd name="T3" fmla="*/ 22 h 53"/>
                <a:gd name="T4" fmla="*/ 46 w 67"/>
                <a:gd name="T5" fmla="*/ 37 h 53"/>
                <a:gd name="T6" fmla="*/ 56 w 67"/>
                <a:gd name="T7" fmla="*/ 36 h 53"/>
                <a:gd name="T8" fmla="*/ 33 w 67"/>
                <a:gd name="T9" fmla="*/ 43 h 53"/>
                <a:gd name="T10" fmla="*/ 25 w 67"/>
                <a:gd name="T11" fmla="*/ 0 h 53"/>
                <a:gd name="T12" fmla="*/ 10 w 67"/>
                <a:gd name="T13" fmla="*/ 4 h 53"/>
                <a:gd name="T14" fmla="*/ 7 w 67"/>
                <a:gd name="T15" fmla="*/ 5 h 53"/>
                <a:gd name="T16" fmla="*/ 0 w 67"/>
                <a:gd name="T17" fmla="*/ 21 h 53"/>
                <a:gd name="T18" fmla="*/ 32 w 67"/>
                <a:gd name="T19" fmla="*/ 53 h 53"/>
                <a:gd name="T20" fmla="*/ 61 w 67"/>
                <a:gd name="T21" fmla="*/ 42 h 53"/>
                <a:gd name="T22" fmla="*/ 61 w 67"/>
                <a:gd name="T23" fmla="*/ 42 h 53"/>
                <a:gd name="T24" fmla="*/ 61 w 67"/>
                <a:gd name="T25" fmla="*/ 42 h 53"/>
                <a:gd name="T26" fmla="*/ 59 w 67"/>
                <a:gd name="T27" fmla="*/ 21 h 53"/>
                <a:gd name="T28" fmla="*/ 59 w 67"/>
                <a:gd name="T29" fmla="*/ 21 h 53"/>
                <a:gd name="T30" fmla="*/ 45 w 67"/>
                <a:gd name="T31" fmla="*/ 27 h 53"/>
                <a:gd name="T32" fmla="*/ 35 w 67"/>
                <a:gd name="T33" fmla="*/ 24 h 53"/>
                <a:gd name="T34" fmla="*/ 28 w 67"/>
                <a:gd name="T35" fmla="*/ 4 h 53"/>
                <a:gd name="T36" fmla="*/ 29 w 67"/>
                <a:gd name="T37" fmla="*/ 0 h 53"/>
                <a:gd name="T38" fmla="*/ 25 w 67"/>
                <a:gd name="T39" fmla="*/ 0 h 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67" h="52">
                  <a:moveTo>
                    <a:pt x="33" y="43"/>
                  </a:moveTo>
                  <a:cubicBezTo>
                    <a:pt x="14" y="43"/>
                    <a:pt x="11" y="22"/>
                    <a:pt x="11" y="22"/>
                  </a:cubicBezTo>
                  <a:cubicBezTo>
                    <a:pt x="19" y="34"/>
                    <a:pt x="35" y="37"/>
                    <a:pt x="46" y="37"/>
                  </a:cubicBezTo>
                  <a:cubicBezTo>
                    <a:pt x="52" y="37"/>
                    <a:pt x="56" y="36"/>
                    <a:pt x="56" y="36"/>
                  </a:cubicBezTo>
                  <a:cubicBezTo>
                    <a:pt x="47" y="41"/>
                    <a:pt x="39" y="43"/>
                    <a:pt x="33" y="43"/>
                  </a:cubicBezTo>
                  <a:moveTo>
                    <a:pt x="25" y="0"/>
                  </a:moveTo>
                  <a:cubicBezTo>
                    <a:pt x="21" y="0"/>
                    <a:pt x="15" y="1"/>
                    <a:pt x="10" y="4"/>
                  </a:cubicBezTo>
                  <a:cubicBezTo>
                    <a:pt x="9" y="4"/>
                    <a:pt x="8" y="5"/>
                    <a:pt x="7" y="5"/>
                  </a:cubicBezTo>
                  <a:cubicBezTo>
                    <a:pt x="2" y="9"/>
                    <a:pt x="0" y="14"/>
                    <a:pt x="0" y="21"/>
                  </a:cubicBezTo>
                  <a:cubicBezTo>
                    <a:pt x="0" y="35"/>
                    <a:pt x="13" y="53"/>
                    <a:pt x="32" y="53"/>
                  </a:cubicBezTo>
                  <a:cubicBezTo>
                    <a:pt x="41" y="53"/>
                    <a:pt x="51" y="50"/>
                    <a:pt x="61" y="42"/>
                  </a:cubicBezTo>
                  <a:cubicBezTo>
                    <a:pt x="61" y="42"/>
                    <a:pt x="61" y="42"/>
                    <a:pt x="61" y="42"/>
                  </a:cubicBezTo>
                  <a:cubicBezTo>
                    <a:pt x="61" y="42"/>
                    <a:pt x="61" y="42"/>
                    <a:pt x="61" y="42"/>
                  </a:cubicBezTo>
                  <a:cubicBezTo>
                    <a:pt x="61" y="42"/>
                    <a:pt x="67" y="36"/>
                    <a:pt x="59" y="21"/>
                  </a:cubicBezTo>
                  <a:cubicBezTo>
                    <a:pt x="59" y="21"/>
                    <a:pt x="59" y="21"/>
                    <a:pt x="59" y="21"/>
                  </a:cubicBezTo>
                  <a:cubicBezTo>
                    <a:pt x="54" y="25"/>
                    <a:pt x="50" y="27"/>
                    <a:pt x="45" y="27"/>
                  </a:cubicBezTo>
                  <a:cubicBezTo>
                    <a:pt x="41" y="27"/>
                    <a:pt x="38" y="26"/>
                    <a:pt x="35" y="24"/>
                  </a:cubicBezTo>
                  <a:cubicBezTo>
                    <a:pt x="28" y="19"/>
                    <a:pt x="27" y="12"/>
                    <a:pt x="28" y="4"/>
                  </a:cubicBezTo>
                  <a:cubicBezTo>
                    <a:pt x="28" y="3"/>
                    <a:pt x="28" y="1"/>
                    <a:pt x="29" y="0"/>
                  </a:cubicBezTo>
                  <a:cubicBezTo>
                    <a:pt x="28" y="0"/>
                    <a:pt x="27" y="0"/>
                    <a:pt x="25" y="0"/>
                  </a:cubicBezTo>
                </a:path>
              </a:pathLst>
            </a:custGeom>
            <a:solidFill>
              <a:srgbClr val="F7F3D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4" name="Freeform 72"/>
            <p:cNvSpPr/>
            <p:nvPr userDrawn="1"/>
          </p:nvSpPr>
          <p:spPr bwMode="auto">
            <a:xfrm>
              <a:off x="2530476" y="1436688"/>
              <a:ext cx="71438" cy="33338"/>
            </a:xfrm>
            <a:custGeom>
              <a:gdLst>
                <a:gd name="T0" fmla="*/ 0 w 45"/>
                <a:gd name="T1" fmla="*/ 0 h 21"/>
                <a:gd name="T2" fmla="*/ 22 w 45"/>
                <a:gd name="T3" fmla="*/ 21 h 21"/>
                <a:gd name="T4" fmla="*/ 45 w 45"/>
                <a:gd name="T5" fmla="*/ 14 h 21"/>
                <a:gd name="T6" fmla="*/ 35 w 45"/>
                <a:gd name="T7" fmla="*/ 15 h 21"/>
                <a:gd name="T8" fmla="*/ 0 w 45"/>
                <a:gd name="T9" fmla="*/ 0 h 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5" h="21">
                  <a:moveTo>
                    <a:pt x="0" y="0"/>
                  </a:moveTo>
                  <a:cubicBezTo>
                    <a:pt x="0" y="0"/>
                    <a:pt x="3" y="21"/>
                    <a:pt x="22" y="21"/>
                  </a:cubicBezTo>
                  <a:cubicBezTo>
                    <a:pt x="28" y="21"/>
                    <a:pt x="36" y="19"/>
                    <a:pt x="45" y="14"/>
                  </a:cubicBezTo>
                  <a:cubicBezTo>
                    <a:pt x="45" y="14"/>
                    <a:pt x="41" y="15"/>
                    <a:pt x="35" y="15"/>
                  </a:cubicBezTo>
                  <a:cubicBezTo>
                    <a:pt x="24" y="15"/>
                    <a:pt x="8" y="12"/>
                    <a:pt x="0" y="0"/>
                  </a:cubicBezTo>
                </a:path>
              </a:pathLst>
            </a:custGeom>
            <a:solidFill>
              <a:srgbClr val="F4EED3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5" name="Freeform 73"/>
            <p:cNvSpPr/>
            <p:nvPr userDrawn="1"/>
          </p:nvSpPr>
          <p:spPr bwMode="auto">
            <a:xfrm>
              <a:off x="2630488" y="1231900"/>
              <a:ext cx="100013" cy="109538"/>
            </a:xfrm>
            <a:custGeom>
              <a:gdLst>
                <a:gd name="T0" fmla="*/ 56 w 63"/>
                <a:gd name="T1" fmla="*/ 7 h 69"/>
                <a:gd name="T2" fmla="*/ 54 w 63"/>
                <a:gd name="T3" fmla="*/ 28 h 69"/>
                <a:gd name="T4" fmla="*/ 15 w 63"/>
                <a:gd name="T5" fmla="*/ 48 h 69"/>
                <a:gd name="T6" fmla="*/ 40 w 63"/>
                <a:gd name="T7" fmla="*/ 19 h 69"/>
                <a:gd name="T8" fmla="*/ 56 w 63"/>
                <a:gd name="T9" fmla="*/ 7 h 6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2" h="69">
                  <a:moveTo>
                    <a:pt x="56" y="7"/>
                  </a:moveTo>
                  <a:cubicBezTo>
                    <a:pt x="56" y="7"/>
                    <a:pt x="63" y="16"/>
                    <a:pt x="54" y="28"/>
                  </a:cubicBezTo>
                  <a:cubicBezTo>
                    <a:pt x="46" y="40"/>
                    <a:pt x="26" y="27"/>
                    <a:pt x="15" y="48"/>
                  </a:cubicBezTo>
                  <a:cubicBezTo>
                    <a:pt x="5" y="69"/>
                    <a:pt x="0" y="29"/>
                    <a:pt x="40" y="19"/>
                  </a:cubicBezTo>
                  <a:cubicBezTo>
                    <a:pt x="40" y="19"/>
                    <a:pt x="43" y="0"/>
                    <a:pt x="56" y="7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6" name="Freeform 74"/>
            <p:cNvSpPr/>
            <p:nvPr userDrawn="1"/>
          </p:nvSpPr>
          <p:spPr bwMode="auto">
            <a:xfrm>
              <a:off x="2705101" y="1335088"/>
              <a:ext cx="44450" cy="25400"/>
            </a:xfrm>
            <a:custGeom>
              <a:gdLst>
                <a:gd name="T0" fmla="*/ 28 w 28"/>
                <a:gd name="T1" fmla="*/ 0 h 16"/>
                <a:gd name="T2" fmla="*/ 27 w 28"/>
                <a:gd name="T3" fmla="*/ 1 h 16"/>
                <a:gd name="T4" fmla="*/ 27 w 28"/>
                <a:gd name="T5" fmla="*/ 1 h 16"/>
                <a:gd name="T6" fmla="*/ 27 w 28"/>
                <a:gd name="T7" fmla="*/ 1 h 16"/>
                <a:gd name="T8" fmla="*/ 16 w 28"/>
                <a:gd name="T9" fmla="*/ 7 h 16"/>
                <a:gd name="T10" fmla="*/ 0 w 28"/>
                <a:gd name="T11" fmla="*/ 8 h 16"/>
                <a:gd name="T12" fmla="*/ 16 w 28"/>
                <a:gd name="T13" fmla="*/ 10 h 16"/>
                <a:gd name="T14" fmla="*/ 18 w 28"/>
                <a:gd name="T15" fmla="*/ 9 h 16"/>
                <a:gd name="T16" fmla="*/ 16 w 28"/>
                <a:gd name="T17" fmla="*/ 10 h 16"/>
                <a:gd name="T18" fmla="*/ 1 w 28"/>
                <a:gd name="T19" fmla="*/ 13 h 16"/>
                <a:gd name="T20" fmla="*/ 16 w 28"/>
                <a:gd name="T21" fmla="*/ 13 h 16"/>
                <a:gd name="T22" fmla="*/ 26 w 28"/>
                <a:gd name="T23" fmla="*/ 3 h 16"/>
                <a:gd name="T24" fmla="*/ 28 w 28"/>
                <a:gd name="T25" fmla="*/ 0 h 1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28" h="16">
                  <a:moveTo>
                    <a:pt x="28" y="0"/>
                  </a:moveTo>
                  <a:cubicBezTo>
                    <a:pt x="28" y="0"/>
                    <a:pt x="28" y="1"/>
                    <a:pt x="27" y="1"/>
                  </a:cubicBezTo>
                  <a:cubicBezTo>
                    <a:pt x="27" y="1"/>
                    <a:pt x="27" y="1"/>
                    <a:pt x="27" y="1"/>
                  </a:cubicBezTo>
                  <a:cubicBezTo>
                    <a:pt x="27" y="1"/>
                    <a:pt x="27" y="1"/>
                    <a:pt x="27" y="1"/>
                  </a:cubicBezTo>
                  <a:cubicBezTo>
                    <a:pt x="25" y="3"/>
                    <a:pt x="21" y="6"/>
                    <a:pt x="16" y="7"/>
                  </a:cubicBezTo>
                  <a:cubicBezTo>
                    <a:pt x="8" y="10"/>
                    <a:pt x="0" y="8"/>
                    <a:pt x="0" y="8"/>
                  </a:cubicBezTo>
                  <a:cubicBezTo>
                    <a:pt x="0" y="8"/>
                    <a:pt x="8" y="12"/>
                    <a:pt x="16" y="10"/>
                  </a:cubicBezTo>
                  <a:cubicBezTo>
                    <a:pt x="16" y="10"/>
                    <a:pt x="17" y="9"/>
                    <a:pt x="18" y="9"/>
                  </a:cubicBezTo>
                  <a:cubicBezTo>
                    <a:pt x="17" y="10"/>
                    <a:pt x="16" y="10"/>
                    <a:pt x="16" y="10"/>
                  </a:cubicBezTo>
                  <a:cubicBezTo>
                    <a:pt x="9" y="14"/>
                    <a:pt x="1" y="13"/>
                    <a:pt x="1" y="13"/>
                  </a:cubicBezTo>
                  <a:cubicBezTo>
                    <a:pt x="1" y="13"/>
                    <a:pt x="9" y="16"/>
                    <a:pt x="16" y="13"/>
                  </a:cubicBezTo>
                  <a:cubicBezTo>
                    <a:pt x="22" y="10"/>
                    <a:pt x="25" y="5"/>
                    <a:pt x="26" y="3"/>
                  </a:cubicBezTo>
                  <a:cubicBezTo>
                    <a:pt x="27" y="1"/>
                    <a:pt x="28" y="0"/>
                    <a:pt x="28" y="0"/>
                  </a:cubicBezTo>
                </a:path>
              </a:pathLst>
            </a:custGeom>
            <a:solidFill>
              <a:srgbClr val="52718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7" name="Freeform 75"/>
            <p:cNvSpPr/>
            <p:nvPr userDrawn="1"/>
          </p:nvSpPr>
          <p:spPr bwMode="auto">
            <a:xfrm>
              <a:off x="2744788" y="1470025"/>
              <a:ext cx="46038" cy="23813"/>
            </a:xfrm>
            <a:custGeom>
              <a:gdLst>
                <a:gd name="T0" fmla="*/ 0 w 29"/>
                <a:gd name="T1" fmla="*/ 0 h 15"/>
                <a:gd name="T2" fmla="*/ 5 w 29"/>
                <a:gd name="T3" fmla="*/ 4 h 15"/>
                <a:gd name="T4" fmla="*/ 9 w 29"/>
                <a:gd name="T5" fmla="*/ 7 h 15"/>
                <a:gd name="T6" fmla="*/ 12 w 29"/>
                <a:gd name="T7" fmla="*/ 8 h 15"/>
                <a:gd name="T8" fmla="*/ 14 w 29"/>
                <a:gd name="T9" fmla="*/ 9 h 15"/>
                <a:gd name="T10" fmla="*/ 17 w 29"/>
                <a:gd name="T11" fmla="*/ 10 h 15"/>
                <a:gd name="T12" fmla="*/ 18 w 29"/>
                <a:gd name="T13" fmla="*/ 10 h 15"/>
                <a:gd name="T14" fmla="*/ 20 w 29"/>
                <a:gd name="T15" fmla="*/ 9 h 15"/>
                <a:gd name="T16" fmla="*/ 22 w 29"/>
                <a:gd name="T17" fmla="*/ 9 h 15"/>
                <a:gd name="T18" fmla="*/ 24 w 29"/>
                <a:gd name="T19" fmla="*/ 8 h 15"/>
                <a:gd name="T20" fmla="*/ 26 w 29"/>
                <a:gd name="T21" fmla="*/ 7 h 15"/>
                <a:gd name="T22" fmla="*/ 28 w 29"/>
                <a:gd name="T23" fmla="*/ 6 h 15"/>
                <a:gd name="T24" fmla="*/ 29 w 29"/>
                <a:gd name="T25" fmla="*/ 5 h 15"/>
                <a:gd name="T26" fmla="*/ 29 w 29"/>
                <a:gd name="T27" fmla="*/ 6 h 15"/>
                <a:gd name="T28" fmla="*/ 26 w 29"/>
                <a:gd name="T29" fmla="*/ 10 h 15"/>
                <a:gd name="T30" fmla="*/ 24 w 29"/>
                <a:gd name="T31" fmla="*/ 12 h 15"/>
                <a:gd name="T32" fmla="*/ 21 w 29"/>
                <a:gd name="T33" fmla="*/ 14 h 15"/>
                <a:gd name="T34" fmla="*/ 19 w 29"/>
                <a:gd name="T35" fmla="*/ 14 h 15"/>
                <a:gd name="T36" fmla="*/ 17 w 29"/>
                <a:gd name="T37" fmla="*/ 14 h 15"/>
                <a:gd name="T38" fmla="*/ 13 w 29"/>
                <a:gd name="T39" fmla="*/ 14 h 15"/>
                <a:gd name="T40" fmla="*/ 10 w 29"/>
                <a:gd name="T41" fmla="*/ 12 h 15"/>
                <a:gd name="T42" fmla="*/ 7 w 29"/>
                <a:gd name="T43" fmla="*/ 10 h 15"/>
                <a:gd name="T44" fmla="*/ 4 w 29"/>
                <a:gd name="T45" fmla="*/ 8 h 15"/>
                <a:gd name="T46" fmla="*/ 3 w 29"/>
                <a:gd name="T47" fmla="*/ 6 h 15"/>
                <a:gd name="T48" fmla="*/ 0 w 29"/>
                <a:gd name="T49" fmla="*/ 0 h 1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</a:cxnLst>
              <a:rect l="0" t="0" r="r" b="b"/>
              <a:pathLst>
                <a:path w="28" h="15">
                  <a:moveTo>
                    <a:pt x="0" y="0"/>
                  </a:moveTo>
                  <a:cubicBezTo>
                    <a:pt x="0" y="0"/>
                    <a:pt x="2" y="2"/>
                    <a:pt x="5" y="4"/>
                  </a:cubicBezTo>
                  <a:cubicBezTo>
                    <a:pt x="6" y="5"/>
                    <a:pt x="8" y="6"/>
                    <a:pt x="9" y="7"/>
                  </a:cubicBezTo>
                  <a:cubicBezTo>
                    <a:pt x="10" y="7"/>
                    <a:pt x="11" y="8"/>
                    <a:pt x="12" y="8"/>
                  </a:cubicBezTo>
                  <a:cubicBezTo>
                    <a:pt x="13" y="9"/>
                    <a:pt x="14" y="9"/>
                    <a:pt x="14" y="9"/>
                  </a:cubicBezTo>
                  <a:cubicBezTo>
                    <a:pt x="15" y="9"/>
                    <a:pt x="16" y="10"/>
                    <a:pt x="17" y="10"/>
                  </a:cubicBezTo>
                  <a:cubicBezTo>
                    <a:pt x="18" y="10"/>
                    <a:pt x="18" y="10"/>
                    <a:pt x="18" y="10"/>
                  </a:cubicBezTo>
                  <a:cubicBezTo>
                    <a:pt x="20" y="9"/>
                    <a:pt x="20" y="9"/>
                    <a:pt x="20" y="9"/>
                  </a:cubicBezTo>
                  <a:cubicBezTo>
                    <a:pt x="21" y="9"/>
                    <a:pt x="21" y="9"/>
                    <a:pt x="22" y="9"/>
                  </a:cubicBezTo>
                  <a:cubicBezTo>
                    <a:pt x="23" y="9"/>
                    <a:pt x="24" y="8"/>
                    <a:pt x="24" y="8"/>
                  </a:cubicBezTo>
                  <a:cubicBezTo>
                    <a:pt x="25" y="7"/>
                    <a:pt x="26" y="7"/>
                    <a:pt x="26" y="7"/>
                  </a:cubicBezTo>
                  <a:cubicBezTo>
                    <a:pt x="27" y="6"/>
                    <a:pt x="27" y="6"/>
                    <a:pt x="28" y="6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29" y="5"/>
                    <a:pt x="29" y="6"/>
                    <a:pt x="29" y="6"/>
                  </a:cubicBezTo>
                  <a:cubicBezTo>
                    <a:pt x="28" y="7"/>
                    <a:pt x="28" y="9"/>
                    <a:pt x="26" y="10"/>
                  </a:cubicBezTo>
                  <a:cubicBezTo>
                    <a:pt x="26" y="11"/>
                    <a:pt x="25" y="12"/>
                    <a:pt x="24" y="12"/>
                  </a:cubicBezTo>
                  <a:cubicBezTo>
                    <a:pt x="23" y="13"/>
                    <a:pt x="22" y="13"/>
                    <a:pt x="21" y="14"/>
                  </a:cubicBezTo>
                  <a:cubicBezTo>
                    <a:pt x="20" y="14"/>
                    <a:pt x="20" y="14"/>
                    <a:pt x="19" y="14"/>
                  </a:cubicBezTo>
                  <a:cubicBezTo>
                    <a:pt x="18" y="14"/>
                    <a:pt x="18" y="14"/>
                    <a:pt x="17" y="14"/>
                  </a:cubicBezTo>
                  <a:cubicBezTo>
                    <a:pt x="16" y="15"/>
                    <a:pt x="14" y="14"/>
                    <a:pt x="13" y="14"/>
                  </a:cubicBezTo>
                  <a:cubicBezTo>
                    <a:pt x="12" y="13"/>
                    <a:pt x="11" y="13"/>
                    <a:pt x="10" y="12"/>
                  </a:cubicBezTo>
                  <a:cubicBezTo>
                    <a:pt x="8" y="12"/>
                    <a:pt x="8" y="11"/>
                    <a:pt x="7" y="10"/>
                  </a:cubicBezTo>
                  <a:cubicBezTo>
                    <a:pt x="6" y="10"/>
                    <a:pt x="5" y="9"/>
                    <a:pt x="4" y="8"/>
                  </a:cubicBezTo>
                  <a:cubicBezTo>
                    <a:pt x="4" y="7"/>
                    <a:pt x="3" y="6"/>
                    <a:pt x="3" y="6"/>
                  </a:cubicBezTo>
                  <a:cubicBezTo>
                    <a:pt x="1" y="3"/>
                    <a:pt x="0" y="0"/>
                    <a:pt x="0" y="0"/>
                  </a:cubicBezTo>
                </a:path>
              </a:pathLst>
            </a:custGeom>
            <a:solidFill>
              <a:srgbClr val="BEABA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8" name="Freeform 76"/>
            <p:cNvSpPr/>
            <p:nvPr userDrawn="1"/>
          </p:nvSpPr>
          <p:spPr bwMode="auto">
            <a:xfrm>
              <a:off x="2570163" y="1323975"/>
              <a:ext cx="74613" cy="120650"/>
            </a:xfrm>
            <a:custGeom>
              <a:gdLst>
                <a:gd name="T0" fmla="*/ 6 w 47"/>
                <a:gd name="T1" fmla="*/ 0 h 76"/>
                <a:gd name="T2" fmla="*/ 45 w 47"/>
                <a:gd name="T3" fmla="*/ 64 h 76"/>
                <a:gd name="T4" fmla="*/ 36 w 47"/>
                <a:gd name="T5" fmla="*/ 73 h 76"/>
                <a:gd name="T6" fmla="*/ 3 w 47"/>
                <a:gd name="T7" fmla="*/ 41 h 76"/>
                <a:gd name="T8" fmla="*/ 6 w 47"/>
                <a:gd name="T9" fmla="*/ 0 h 7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7" h="76">
                  <a:moveTo>
                    <a:pt x="6" y="0"/>
                  </a:moveTo>
                  <a:cubicBezTo>
                    <a:pt x="6" y="0"/>
                    <a:pt x="33" y="33"/>
                    <a:pt x="45" y="64"/>
                  </a:cubicBezTo>
                  <a:cubicBezTo>
                    <a:pt x="47" y="70"/>
                    <a:pt x="41" y="76"/>
                    <a:pt x="36" y="73"/>
                  </a:cubicBezTo>
                  <a:cubicBezTo>
                    <a:pt x="23" y="65"/>
                    <a:pt x="0" y="52"/>
                    <a:pt x="3" y="41"/>
                  </a:cubicBezTo>
                  <a:cubicBezTo>
                    <a:pt x="4" y="36"/>
                    <a:pt x="6" y="0"/>
                    <a:pt x="6" y="0"/>
                  </a:cubicBezTo>
                </a:path>
              </a:pathLst>
            </a:custGeom>
            <a:solidFill>
              <a:schemeClr val="tx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69" name="Freeform 77"/>
            <p:cNvSpPr/>
            <p:nvPr userDrawn="1"/>
          </p:nvSpPr>
          <p:spPr bwMode="auto">
            <a:xfrm>
              <a:off x="2782888" y="1347788"/>
              <a:ext cx="79375" cy="73025"/>
            </a:xfrm>
            <a:custGeom>
              <a:gdLst>
                <a:gd name="T0" fmla="*/ 0 w 50"/>
                <a:gd name="T1" fmla="*/ 14 h 46"/>
                <a:gd name="T2" fmla="*/ 8 w 50"/>
                <a:gd name="T3" fmla="*/ 46 h 46"/>
              </a:gdLst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" h="46">
                  <a:moveTo>
                    <a:pt x="0" y="14"/>
                  </a:moveTo>
                  <a:cubicBezTo>
                    <a:pt x="9" y="0"/>
                    <a:pt x="50" y="27"/>
                    <a:pt x="8" y="46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0" name="Freeform 78"/>
            <p:cNvSpPr/>
            <p:nvPr userDrawn="1"/>
          </p:nvSpPr>
          <p:spPr bwMode="auto">
            <a:xfrm>
              <a:off x="2695576" y="1757363"/>
              <a:ext cx="82550" cy="136525"/>
            </a:xfrm>
            <a:custGeom>
              <a:gdLst>
                <a:gd name="T0" fmla="*/ 52 w 52"/>
                <a:gd name="T1" fmla="*/ 0 h 86"/>
                <a:gd name="T2" fmla="*/ 34 w 52"/>
                <a:gd name="T3" fmla="*/ 7 h 86"/>
                <a:gd name="T4" fmla="*/ 18 w 52"/>
                <a:gd name="T5" fmla="*/ 19 h 86"/>
                <a:gd name="T6" fmla="*/ 11 w 52"/>
                <a:gd name="T7" fmla="*/ 28 h 86"/>
                <a:gd name="T8" fmla="*/ 5 w 52"/>
                <a:gd name="T9" fmla="*/ 38 h 86"/>
                <a:gd name="T10" fmla="*/ 1 w 52"/>
                <a:gd name="T11" fmla="*/ 50 h 86"/>
                <a:gd name="T12" fmla="*/ 0 w 52"/>
                <a:gd name="T13" fmla="*/ 61 h 86"/>
                <a:gd name="T14" fmla="*/ 1 w 52"/>
                <a:gd name="T15" fmla="*/ 72 h 86"/>
                <a:gd name="T16" fmla="*/ 4 w 52"/>
                <a:gd name="T17" fmla="*/ 81 h 86"/>
                <a:gd name="T18" fmla="*/ 5 w 52"/>
                <a:gd name="T19" fmla="*/ 86 h 86"/>
                <a:gd name="T20" fmla="*/ 8 w 52"/>
                <a:gd name="T21" fmla="*/ 86 h 86"/>
                <a:gd name="T22" fmla="*/ 8 w 52"/>
                <a:gd name="T23" fmla="*/ 86 h 86"/>
                <a:gd name="T24" fmla="*/ 7 w 52"/>
                <a:gd name="T25" fmla="*/ 81 h 86"/>
                <a:gd name="T26" fmla="*/ 5 w 52"/>
                <a:gd name="T27" fmla="*/ 72 h 86"/>
                <a:gd name="T28" fmla="*/ 5 w 52"/>
                <a:gd name="T29" fmla="*/ 62 h 86"/>
                <a:gd name="T30" fmla="*/ 6 w 52"/>
                <a:gd name="T31" fmla="*/ 51 h 86"/>
                <a:gd name="T32" fmla="*/ 9 w 52"/>
                <a:gd name="T33" fmla="*/ 40 h 86"/>
                <a:gd name="T34" fmla="*/ 36 w 52"/>
                <a:gd name="T35" fmla="*/ 10 h 86"/>
                <a:gd name="T36" fmla="*/ 48 w 52"/>
                <a:gd name="T37" fmla="*/ 2 h 86"/>
                <a:gd name="T38" fmla="*/ 52 w 52"/>
                <a:gd name="T39" fmla="*/ 0 h 8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52" h="86">
                  <a:moveTo>
                    <a:pt x="52" y="0"/>
                  </a:moveTo>
                  <a:cubicBezTo>
                    <a:pt x="52" y="0"/>
                    <a:pt x="45" y="2"/>
                    <a:pt x="34" y="7"/>
                  </a:cubicBezTo>
                  <a:cubicBezTo>
                    <a:pt x="29" y="10"/>
                    <a:pt x="24" y="14"/>
                    <a:pt x="18" y="19"/>
                  </a:cubicBezTo>
                  <a:cubicBezTo>
                    <a:pt x="16" y="22"/>
                    <a:pt x="13" y="25"/>
                    <a:pt x="11" y="28"/>
                  </a:cubicBezTo>
                  <a:cubicBezTo>
                    <a:pt x="9" y="31"/>
                    <a:pt x="7" y="35"/>
                    <a:pt x="5" y="38"/>
                  </a:cubicBezTo>
                  <a:cubicBezTo>
                    <a:pt x="3" y="42"/>
                    <a:pt x="2" y="46"/>
                    <a:pt x="1" y="50"/>
                  </a:cubicBezTo>
                  <a:cubicBezTo>
                    <a:pt x="0" y="54"/>
                    <a:pt x="0" y="58"/>
                    <a:pt x="0" y="61"/>
                  </a:cubicBezTo>
                  <a:cubicBezTo>
                    <a:pt x="0" y="65"/>
                    <a:pt x="1" y="69"/>
                    <a:pt x="1" y="72"/>
                  </a:cubicBezTo>
                  <a:cubicBezTo>
                    <a:pt x="2" y="76"/>
                    <a:pt x="3" y="79"/>
                    <a:pt x="4" y="81"/>
                  </a:cubicBezTo>
                  <a:cubicBezTo>
                    <a:pt x="4" y="83"/>
                    <a:pt x="5" y="84"/>
                    <a:pt x="5" y="86"/>
                  </a:cubicBezTo>
                  <a:cubicBezTo>
                    <a:pt x="6" y="86"/>
                    <a:pt x="7" y="86"/>
                    <a:pt x="8" y="86"/>
                  </a:cubicBezTo>
                  <a:cubicBezTo>
                    <a:pt x="8" y="86"/>
                    <a:pt x="8" y="86"/>
                    <a:pt x="8" y="86"/>
                  </a:cubicBezTo>
                  <a:cubicBezTo>
                    <a:pt x="8" y="85"/>
                    <a:pt x="7" y="83"/>
                    <a:pt x="7" y="81"/>
                  </a:cubicBezTo>
                  <a:cubicBezTo>
                    <a:pt x="6" y="78"/>
                    <a:pt x="5" y="75"/>
                    <a:pt x="5" y="72"/>
                  </a:cubicBezTo>
                  <a:cubicBezTo>
                    <a:pt x="5" y="68"/>
                    <a:pt x="5" y="65"/>
                    <a:pt x="5" y="62"/>
                  </a:cubicBezTo>
                  <a:cubicBezTo>
                    <a:pt x="5" y="58"/>
                    <a:pt x="5" y="54"/>
                    <a:pt x="6" y="51"/>
                  </a:cubicBezTo>
                  <a:cubicBezTo>
                    <a:pt x="7" y="47"/>
                    <a:pt x="8" y="44"/>
                    <a:pt x="9" y="40"/>
                  </a:cubicBezTo>
                  <a:cubicBezTo>
                    <a:pt x="15" y="27"/>
                    <a:pt x="27" y="16"/>
                    <a:pt x="36" y="10"/>
                  </a:cubicBezTo>
                  <a:cubicBezTo>
                    <a:pt x="41" y="6"/>
                    <a:pt x="45" y="4"/>
                    <a:pt x="48" y="2"/>
                  </a:cubicBezTo>
                  <a:cubicBezTo>
                    <a:pt x="51" y="1"/>
                    <a:pt x="52" y="0"/>
                    <a:pt x="52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1" name="Freeform 79"/>
            <p:cNvSpPr/>
            <p:nvPr userDrawn="1"/>
          </p:nvSpPr>
          <p:spPr bwMode="auto">
            <a:xfrm>
              <a:off x="2703513" y="1893888"/>
              <a:ext cx="11113" cy="20638"/>
            </a:xfrm>
            <a:custGeom>
              <a:gdLst>
                <a:gd name="T0" fmla="*/ 0 w 7"/>
                <a:gd name="T1" fmla="*/ 0 h 13"/>
                <a:gd name="T2" fmla="*/ 2 w 7"/>
                <a:gd name="T3" fmla="*/ 3 h 13"/>
                <a:gd name="T4" fmla="*/ 5 w 7"/>
                <a:gd name="T5" fmla="*/ 8 h 13"/>
                <a:gd name="T6" fmla="*/ 7 w 7"/>
                <a:gd name="T7" fmla="*/ 13 h 13"/>
                <a:gd name="T8" fmla="*/ 5 w 7"/>
                <a:gd name="T9" fmla="*/ 8 h 13"/>
                <a:gd name="T10" fmla="*/ 3 w 7"/>
                <a:gd name="T11" fmla="*/ 0 h 13"/>
                <a:gd name="T12" fmla="*/ 3 w 7"/>
                <a:gd name="T13" fmla="*/ 0 h 13"/>
                <a:gd name="T14" fmla="*/ 0 w 7"/>
                <a:gd name="T15" fmla="*/ 0 h 1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7" h="13">
                  <a:moveTo>
                    <a:pt x="0" y="0"/>
                  </a:moveTo>
                  <a:cubicBezTo>
                    <a:pt x="1" y="1"/>
                    <a:pt x="1" y="2"/>
                    <a:pt x="2" y="3"/>
                  </a:cubicBezTo>
                  <a:cubicBezTo>
                    <a:pt x="3" y="5"/>
                    <a:pt x="4" y="7"/>
                    <a:pt x="5" y="8"/>
                  </a:cubicBezTo>
                  <a:cubicBezTo>
                    <a:pt x="6" y="11"/>
                    <a:pt x="7" y="13"/>
                    <a:pt x="7" y="13"/>
                  </a:cubicBezTo>
                  <a:cubicBezTo>
                    <a:pt x="7" y="13"/>
                    <a:pt x="7" y="11"/>
                    <a:pt x="5" y="8"/>
                  </a:cubicBezTo>
                  <a:cubicBezTo>
                    <a:pt x="5" y="6"/>
                    <a:pt x="4" y="3"/>
                    <a:pt x="3" y="0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1" y="0"/>
                    <a:pt x="0" y="0"/>
                  </a:cubicBezTo>
                </a:path>
              </a:pathLst>
            </a:custGeom>
            <a:solidFill>
              <a:srgbClr val="B8475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2" name="Freeform 80"/>
            <p:cNvSpPr/>
            <p:nvPr userDrawn="1"/>
          </p:nvSpPr>
          <p:spPr bwMode="auto">
            <a:xfrm>
              <a:off x="3259138" y="1250950"/>
              <a:ext cx="173038" cy="171450"/>
            </a:xfrm>
            <a:custGeom>
              <a:gdLst>
                <a:gd name="T0" fmla="*/ 109 w 109"/>
                <a:gd name="T1" fmla="*/ 78 h 108"/>
                <a:gd name="T2" fmla="*/ 101 w 109"/>
                <a:gd name="T3" fmla="*/ 20 h 108"/>
                <a:gd name="T4" fmla="*/ 3 w 109"/>
                <a:gd name="T5" fmla="*/ 27 h 108"/>
                <a:gd name="T6" fmla="*/ 5 w 109"/>
                <a:gd name="T7" fmla="*/ 91 h 108"/>
                <a:gd name="T8" fmla="*/ 80 w 109"/>
                <a:gd name="T9" fmla="*/ 108 h 108"/>
                <a:gd name="T10" fmla="*/ 109 w 109"/>
                <a:gd name="T11" fmla="*/ 78 h 10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09" h="108">
                  <a:moveTo>
                    <a:pt x="109" y="78"/>
                  </a:moveTo>
                  <a:cubicBezTo>
                    <a:pt x="108" y="64"/>
                    <a:pt x="106" y="45"/>
                    <a:pt x="101" y="20"/>
                  </a:cubicBezTo>
                  <a:cubicBezTo>
                    <a:pt x="97" y="0"/>
                    <a:pt x="14" y="11"/>
                    <a:pt x="3" y="27"/>
                  </a:cubicBezTo>
                  <a:cubicBezTo>
                    <a:pt x="3" y="27"/>
                    <a:pt x="11" y="76"/>
                    <a:pt x="5" y="91"/>
                  </a:cubicBezTo>
                  <a:cubicBezTo>
                    <a:pt x="0" y="101"/>
                    <a:pt x="47" y="106"/>
                    <a:pt x="80" y="108"/>
                  </a:cubicBezTo>
                  <a:cubicBezTo>
                    <a:pt x="83" y="94"/>
                    <a:pt x="93" y="82"/>
                    <a:pt x="109" y="78"/>
                  </a:cubicBezTo>
                </a:path>
              </a:pathLst>
            </a:cu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3" name="Oval 81"/>
            <p:cNvSpPr>
              <a:spLocks noChangeArrowheads="1"/>
            </p:cNvSpPr>
            <p:nvPr userDrawn="1"/>
          </p:nvSpPr>
          <p:spPr bwMode="auto">
            <a:xfrm>
              <a:off x="2973388" y="1277938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4" name="Oval 82"/>
            <p:cNvSpPr>
              <a:spLocks noChangeArrowheads="1"/>
            </p:cNvSpPr>
            <p:nvPr userDrawn="1"/>
          </p:nvSpPr>
          <p:spPr bwMode="auto">
            <a:xfrm>
              <a:off x="3008313" y="1273175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5" name="Oval 83"/>
            <p:cNvSpPr>
              <a:spLocks noChangeArrowheads="1"/>
            </p:cNvSpPr>
            <p:nvPr userDrawn="1"/>
          </p:nvSpPr>
          <p:spPr bwMode="auto">
            <a:xfrm>
              <a:off x="3046413" y="126841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6" name="Oval 84"/>
            <p:cNvSpPr>
              <a:spLocks noChangeArrowheads="1"/>
            </p:cNvSpPr>
            <p:nvPr userDrawn="1"/>
          </p:nvSpPr>
          <p:spPr bwMode="auto">
            <a:xfrm>
              <a:off x="3086101" y="126841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7" name="Oval 85"/>
            <p:cNvSpPr>
              <a:spLocks noChangeArrowheads="1"/>
            </p:cNvSpPr>
            <p:nvPr userDrawn="1"/>
          </p:nvSpPr>
          <p:spPr bwMode="auto">
            <a:xfrm>
              <a:off x="3263901" y="1254125"/>
              <a:ext cx="42863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8" name="Oval 86"/>
            <p:cNvSpPr>
              <a:spLocks noChangeArrowheads="1"/>
            </p:cNvSpPr>
            <p:nvPr userDrawn="1"/>
          </p:nvSpPr>
          <p:spPr bwMode="auto">
            <a:xfrm>
              <a:off x="3300413" y="1249363"/>
              <a:ext cx="41275" cy="77788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79" name="Oval 87"/>
            <p:cNvSpPr>
              <a:spLocks noChangeArrowheads="1"/>
            </p:cNvSpPr>
            <p:nvPr userDrawn="1"/>
          </p:nvSpPr>
          <p:spPr bwMode="auto">
            <a:xfrm>
              <a:off x="3338513" y="1244600"/>
              <a:ext cx="41275" cy="76200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80" name="Oval 88"/>
            <p:cNvSpPr>
              <a:spLocks noChangeArrowheads="1"/>
            </p:cNvSpPr>
            <p:nvPr userDrawn="1"/>
          </p:nvSpPr>
          <p:spPr bwMode="auto">
            <a:xfrm>
              <a:off x="3378201" y="1244600"/>
              <a:ext cx="41275" cy="76200"/>
            </a:xfrm>
            <a:prstGeom prst="ellipse">
              <a:avLst/>
            </a:prstGeom>
            <a:solidFill>
              <a:srgbClr val="F9F6E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81" name="Freeform 89"/>
            <p:cNvSpPr>
              <a:spLocks noEditPoints="1"/>
            </p:cNvSpPr>
            <p:nvPr userDrawn="1"/>
          </p:nvSpPr>
          <p:spPr bwMode="auto">
            <a:xfrm>
              <a:off x="2605088" y="2085975"/>
              <a:ext cx="77788" cy="430213"/>
            </a:xfrm>
            <a:custGeom>
              <a:gdLst>
                <a:gd name="T0" fmla="*/ 0 w 49"/>
                <a:gd name="T1" fmla="*/ 0 h 271"/>
                <a:gd name="T2" fmla="*/ 1 w 49"/>
                <a:gd name="T3" fmla="*/ 3 h 271"/>
                <a:gd name="T4" fmla="*/ 3 w 49"/>
                <a:gd name="T5" fmla="*/ 11 h 271"/>
                <a:gd name="T6" fmla="*/ 12 w 49"/>
                <a:gd name="T7" fmla="*/ 42 h 271"/>
                <a:gd name="T8" fmla="*/ 24 w 49"/>
                <a:gd name="T9" fmla="*/ 85 h 271"/>
                <a:gd name="T10" fmla="*/ 35 w 49"/>
                <a:gd name="T11" fmla="*/ 135 h 271"/>
                <a:gd name="T12" fmla="*/ 43 w 49"/>
                <a:gd name="T13" fmla="*/ 186 h 271"/>
                <a:gd name="T14" fmla="*/ 44 w 49"/>
                <a:gd name="T15" fmla="*/ 230 h 271"/>
                <a:gd name="T16" fmla="*/ 38 w 49"/>
                <a:gd name="T17" fmla="*/ 261 h 271"/>
                <a:gd name="T18" fmla="*/ 34 w 49"/>
                <a:gd name="T19" fmla="*/ 269 h 271"/>
                <a:gd name="T20" fmla="*/ 32 w 49"/>
                <a:gd name="T21" fmla="*/ 271 h 271"/>
                <a:gd name="T22" fmla="*/ 34 w 49"/>
                <a:gd name="T23" fmla="*/ 269 h 271"/>
                <a:gd name="T24" fmla="*/ 39 w 49"/>
                <a:gd name="T25" fmla="*/ 261 h 271"/>
                <a:gd name="T26" fmla="*/ 47 w 49"/>
                <a:gd name="T27" fmla="*/ 231 h 271"/>
                <a:gd name="T28" fmla="*/ 47 w 49"/>
                <a:gd name="T29" fmla="*/ 185 h 271"/>
                <a:gd name="T30" fmla="*/ 40 w 49"/>
                <a:gd name="T31" fmla="*/ 134 h 271"/>
                <a:gd name="T32" fmla="*/ 28 w 49"/>
                <a:gd name="T33" fmla="*/ 84 h 271"/>
                <a:gd name="T34" fmla="*/ 15 w 49"/>
                <a:gd name="T35" fmla="*/ 41 h 271"/>
                <a:gd name="T36" fmla="*/ 4 w 49"/>
                <a:gd name="T37" fmla="*/ 11 h 271"/>
                <a:gd name="T38" fmla="*/ 1 w 49"/>
                <a:gd name="T39" fmla="*/ 3 h 271"/>
                <a:gd name="T40" fmla="*/ 0 w 49"/>
                <a:gd name="T41" fmla="*/ 0 h 271"/>
                <a:gd name="T42" fmla="*/ 0 w 49"/>
                <a:gd name="T43" fmla="*/ 0 h 271"/>
                <a:gd name="T44" fmla="*/ 0 w 49"/>
                <a:gd name="T45" fmla="*/ 0 h 271"/>
                <a:gd name="T46" fmla="*/ 0 w 49"/>
                <a:gd name="T47" fmla="*/ 0 h 271"/>
                <a:gd name="T48" fmla="*/ 0 w 49"/>
                <a:gd name="T49" fmla="*/ 0 h 271"/>
                <a:gd name="T50" fmla="*/ 0 w 49"/>
                <a:gd name="T51" fmla="*/ 0 h 271"/>
                <a:gd name="T52" fmla="*/ 0 w 49"/>
                <a:gd name="T53" fmla="*/ 0 h 271"/>
                <a:gd name="T54" fmla="*/ 0 w 49"/>
                <a:gd name="T55" fmla="*/ 0 h 271"/>
                <a:gd name="T56" fmla="*/ 0 w 49"/>
                <a:gd name="T57" fmla="*/ 0 h 27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49" h="271">
                  <a:moveTo>
                    <a:pt x="0" y="0"/>
                  </a:moveTo>
                  <a:cubicBezTo>
                    <a:pt x="0" y="0"/>
                    <a:pt x="0" y="1"/>
                    <a:pt x="1" y="3"/>
                  </a:cubicBezTo>
                  <a:cubicBezTo>
                    <a:pt x="1" y="5"/>
                    <a:pt x="2" y="8"/>
                    <a:pt x="3" y="11"/>
                  </a:cubicBezTo>
                  <a:cubicBezTo>
                    <a:pt x="6" y="19"/>
                    <a:pt x="8" y="29"/>
                    <a:pt x="12" y="42"/>
                  </a:cubicBezTo>
                  <a:cubicBezTo>
                    <a:pt x="16" y="54"/>
                    <a:pt x="20" y="69"/>
                    <a:pt x="24" y="85"/>
                  </a:cubicBezTo>
                  <a:cubicBezTo>
                    <a:pt x="28" y="101"/>
                    <a:pt x="31" y="118"/>
                    <a:pt x="35" y="135"/>
                  </a:cubicBezTo>
                  <a:cubicBezTo>
                    <a:pt x="38" y="152"/>
                    <a:pt x="41" y="170"/>
                    <a:pt x="43" y="186"/>
                  </a:cubicBezTo>
                  <a:cubicBezTo>
                    <a:pt x="44" y="202"/>
                    <a:pt x="45" y="217"/>
                    <a:pt x="44" y="230"/>
                  </a:cubicBezTo>
                  <a:cubicBezTo>
                    <a:pt x="43" y="243"/>
                    <a:pt x="41" y="254"/>
                    <a:pt x="38" y="261"/>
                  </a:cubicBezTo>
                  <a:cubicBezTo>
                    <a:pt x="36" y="264"/>
                    <a:pt x="35" y="267"/>
                    <a:pt x="34" y="269"/>
                  </a:cubicBezTo>
                  <a:cubicBezTo>
                    <a:pt x="32" y="270"/>
                    <a:pt x="32" y="271"/>
                    <a:pt x="32" y="271"/>
                  </a:cubicBezTo>
                  <a:cubicBezTo>
                    <a:pt x="32" y="271"/>
                    <a:pt x="32" y="270"/>
                    <a:pt x="34" y="269"/>
                  </a:cubicBezTo>
                  <a:cubicBezTo>
                    <a:pt x="35" y="267"/>
                    <a:pt x="37" y="265"/>
                    <a:pt x="39" y="261"/>
                  </a:cubicBezTo>
                  <a:cubicBezTo>
                    <a:pt x="42" y="254"/>
                    <a:pt x="46" y="244"/>
                    <a:pt x="47" y="231"/>
                  </a:cubicBezTo>
                  <a:cubicBezTo>
                    <a:pt x="48" y="217"/>
                    <a:pt x="49" y="202"/>
                    <a:pt x="47" y="185"/>
                  </a:cubicBezTo>
                  <a:cubicBezTo>
                    <a:pt x="46" y="169"/>
                    <a:pt x="43" y="151"/>
                    <a:pt x="40" y="134"/>
                  </a:cubicBezTo>
                  <a:cubicBezTo>
                    <a:pt x="36" y="117"/>
                    <a:pt x="32" y="100"/>
                    <a:pt x="28" y="84"/>
                  </a:cubicBezTo>
                  <a:cubicBezTo>
                    <a:pt x="23" y="68"/>
                    <a:pt x="19" y="53"/>
                    <a:pt x="15" y="41"/>
                  </a:cubicBezTo>
                  <a:cubicBezTo>
                    <a:pt x="11" y="28"/>
                    <a:pt x="7" y="18"/>
                    <a:pt x="4" y="11"/>
                  </a:cubicBezTo>
                  <a:cubicBezTo>
                    <a:pt x="3" y="7"/>
                    <a:pt x="2" y="5"/>
                    <a:pt x="1" y="3"/>
                  </a:cubicBezTo>
                  <a:cubicBezTo>
                    <a:pt x="0" y="1"/>
                    <a:pt x="0" y="0"/>
                    <a:pt x="0" y="0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chemeClr val="accent3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cs typeface="楷体" panose="02010609060101010101" pitchFamily="49" charset="-122"/>
              </a:endParaRPr>
            </a:p>
          </p:txBody>
        </p:sp>
        <p:sp>
          <p:nvSpPr>
            <p:cNvPr id="182" name="Freeform 90"/>
            <p:cNvSpPr/>
            <p:nvPr userDrawn="1"/>
          </p:nvSpPr>
          <p:spPr bwMode="auto">
            <a:xfrm>
              <a:off x="3740151" y="3327400"/>
              <a:ext cx="852488" cy="414338"/>
            </a:xfrm>
            <a:custGeom>
              <a:gdLst>
                <a:gd name="T0" fmla="*/ 477 w 537"/>
                <a:gd name="T1" fmla="*/ 141 h 261"/>
                <a:gd name="T2" fmla="*/ 447 w 537"/>
                <a:gd name="T3" fmla="*/ 149 h 261"/>
                <a:gd name="T4" fmla="*/ 387 w 537"/>
                <a:gd name="T5" fmla="*/ 91 h 261"/>
                <a:gd name="T6" fmla="*/ 352 w 537"/>
                <a:gd name="T7" fmla="*/ 103 h 261"/>
                <a:gd name="T8" fmla="*/ 248 w 537"/>
                <a:gd name="T9" fmla="*/ 0 h 261"/>
                <a:gd name="T10" fmla="*/ 147 w 537"/>
                <a:gd name="T11" fmla="*/ 79 h 261"/>
                <a:gd name="T12" fmla="*/ 96 w 537"/>
                <a:gd name="T13" fmla="*/ 64 h 261"/>
                <a:gd name="T14" fmla="*/ 0 w 537"/>
                <a:gd name="T15" fmla="*/ 161 h 261"/>
                <a:gd name="T16" fmla="*/ 65 w 537"/>
                <a:gd name="T17" fmla="*/ 253 h 261"/>
                <a:gd name="T18" fmla="*/ 86 w 537"/>
                <a:gd name="T19" fmla="*/ 259 h 261"/>
                <a:gd name="T20" fmla="*/ 462 w 537"/>
                <a:gd name="T21" fmla="*/ 259 h 261"/>
                <a:gd name="T22" fmla="*/ 477 w 537"/>
                <a:gd name="T23" fmla="*/ 261 h 261"/>
                <a:gd name="T24" fmla="*/ 537 w 537"/>
                <a:gd name="T25" fmla="*/ 201 h 261"/>
                <a:gd name="T26" fmla="*/ 477 w 537"/>
                <a:gd name="T27" fmla="*/ 141 h 2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537" h="261">
                  <a:moveTo>
                    <a:pt x="477" y="141"/>
                  </a:moveTo>
                  <a:cubicBezTo>
                    <a:pt x="466" y="141"/>
                    <a:pt x="455" y="144"/>
                    <a:pt x="447" y="149"/>
                  </a:cubicBezTo>
                  <a:cubicBezTo>
                    <a:pt x="446" y="117"/>
                    <a:pt x="419" y="91"/>
                    <a:pt x="387" y="91"/>
                  </a:cubicBezTo>
                  <a:cubicBezTo>
                    <a:pt x="374" y="91"/>
                    <a:pt x="362" y="95"/>
                    <a:pt x="352" y="103"/>
                  </a:cubicBezTo>
                  <a:cubicBezTo>
                    <a:pt x="351" y="46"/>
                    <a:pt x="304" y="0"/>
                    <a:pt x="248" y="0"/>
                  </a:cubicBezTo>
                  <a:cubicBezTo>
                    <a:pt x="199" y="0"/>
                    <a:pt x="158" y="33"/>
                    <a:pt x="147" y="79"/>
                  </a:cubicBezTo>
                  <a:cubicBezTo>
                    <a:pt x="132" y="70"/>
                    <a:pt x="115" y="64"/>
                    <a:pt x="96" y="64"/>
                  </a:cubicBezTo>
                  <a:cubicBezTo>
                    <a:pt x="43" y="64"/>
                    <a:pt x="0" y="108"/>
                    <a:pt x="0" y="161"/>
                  </a:cubicBezTo>
                  <a:cubicBezTo>
                    <a:pt x="0" y="204"/>
                    <a:pt x="27" y="240"/>
                    <a:pt x="65" y="253"/>
                  </a:cubicBezTo>
                  <a:cubicBezTo>
                    <a:pt x="71" y="257"/>
                    <a:pt x="78" y="259"/>
                    <a:pt x="86" y="259"/>
                  </a:cubicBezTo>
                  <a:cubicBezTo>
                    <a:pt x="462" y="259"/>
                    <a:pt x="462" y="259"/>
                    <a:pt x="462" y="259"/>
                  </a:cubicBezTo>
                  <a:cubicBezTo>
                    <a:pt x="467" y="260"/>
                    <a:pt x="472" y="261"/>
                    <a:pt x="477" y="261"/>
                  </a:cubicBezTo>
                  <a:cubicBezTo>
                    <a:pt x="510" y="261"/>
                    <a:pt x="537" y="234"/>
                    <a:pt x="537" y="201"/>
                  </a:cubicBezTo>
                  <a:cubicBezTo>
                    <a:pt x="537" y="168"/>
                    <a:pt x="510" y="141"/>
                    <a:pt x="477" y="141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  <p:sp>
          <p:nvSpPr>
            <p:cNvPr id="183" name="Freeform 91"/>
            <p:cNvSpPr/>
            <p:nvPr userDrawn="1"/>
          </p:nvSpPr>
          <p:spPr bwMode="auto">
            <a:xfrm>
              <a:off x="877888" y="1939925"/>
              <a:ext cx="530225" cy="257175"/>
            </a:xfrm>
            <a:custGeom>
              <a:gdLst>
                <a:gd name="T0" fmla="*/ 297 w 334"/>
                <a:gd name="T1" fmla="*/ 88 h 162"/>
                <a:gd name="T2" fmla="*/ 278 w 334"/>
                <a:gd name="T3" fmla="*/ 93 h 162"/>
                <a:gd name="T4" fmla="*/ 241 w 334"/>
                <a:gd name="T5" fmla="*/ 57 h 162"/>
                <a:gd name="T6" fmla="*/ 220 w 334"/>
                <a:gd name="T7" fmla="*/ 64 h 162"/>
                <a:gd name="T8" fmla="*/ 155 w 334"/>
                <a:gd name="T9" fmla="*/ 0 h 162"/>
                <a:gd name="T10" fmla="*/ 92 w 334"/>
                <a:gd name="T11" fmla="*/ 49 h 162"/>
                <a:gd name="T12" fmla="*/ 60 w 334"/>
                <a:gd name="T13" fmla="*/ 40 h 162"/>
                <a:gd name="T14" fmla="*/ 0 w 334"/>
                <a:gd name="T15" fmla="*/ 100 h 162"/>
                <a:gd name="T16" fmla="*/ 41 w 334"/>
                <a:gd name="T17" fmla="*/ 158 h 162"/>
                <a:gd name="T18" fmla="*/ 54 w 334"/>
                <a:gd name="T19" fmla="*/ 161 h 162"/>
                <a:gd name="T20" fmla="*/ 288 w 334"/>
                <a:gd name="T21" fmla="*/ 161 h 162"/>
                <a:gd name="T22" fmla="*/ 297 w 334"/>
                <a:gd name="T23" fmla="*/ 162 h 162"/>
                <a:gd name="T24" fmla="*/ 334 w 334"/>
                <a:gd name="T25" fmla="*/ 125 h 162"/>
                <a:gd name="T26" fmla="*/ 297 w 334"/>
                <a:gd name="T27" fmla="*/ 88 h 1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34" h="162">
                  <a:moveTo>
                    <a:pt x="297" y="88"/>
                  </a:moveTo>
                  <a:cubicBezTo>
                    <a:pt x="290" y="88"/>
                    <a:pt x="284" y="89"/>
                    <a:pt x="278" y="93"/>
                  </a:cubicBezTo>
                  <a:cubicBezTo>
                    <a:pt x="278" y="73"/>
                    <a:pt x="261" y="57"/>
                    <a:pt x="241" y="57"/>
                  </a:cubicBezTo>
                  <a:cubicBezTo>
                    <a:pt x="233" y="57"/>
                    <a:pt x="226" y="59"/>
                    <a:pt x="220" y="64"/>
                  </a:cubicBezTo>
                  <a:cubicBezTo>
                    <a:pt x="219" y="28"/>
                    <a:pt x="190" y="0"/>
                    <a:pt x="155" y="0"/>
                  </a:cubicBezTo>
                  <a:cubicBezTo>
                    <a:pt x="124" y="0"/>
                    <a:pt x="99" y="21"/>
                    <a:pt x="92" y="49"/>
                  </a:cubicBezTo>
                  <a:cubicBezTo>
                    <a:pt x="83" y="43"/>
                    <a:pt x="72" y="40"/>
                    <a:pt x="60" y="40"/>
                  </a:cubicBezTo>
                  <a:cubicBezTo>
                    <a:pt x="27" y="40"/>
                    <a:pt x="0" y="67"/>
                    <a:pt x="0" y="100"/>
                  </a:cubicBezTo>
                  <a:cubicBezTo>
                    <a:pt x="0" y="127"/>
                    <a:pt x="17" y="149"/>
                    <a:pt x="41" y="158"/>
                  </a:cubicBezTo>
                  <a:cubicBezTo>
                    <a:pt x="45" y="160"/>
                    <a:pt x="49" y="161"/>
                    <a:pt x="54" y="161"/>
                  </a:cubicBezTo>
                  <a:cubicBezTo>
                    <a:pt x="288" y="161"/>
                    <a:pt x="288" y="161"/>
                    <a:pt x="288" y="161"/>
                  </a:cubicBezTo>
                  <a:cubicBezTo>
                    <a:pt x="291" y="162"/>
                    <a:pt x="294" y="162"/>
                    <a:pt x="297" y="162"/>
                  </a:cubicBezTo>
                  <a:cubicBezTo>
                    <a:pt x="318" y="162"/>
                    <a:pt x="334" y="145"/>
                    <a:pt x="334" y="125"/>
                  </a:cubicBezTo>
                  <a:cubicBezTo>
                    <a:pt x="334" y="104"/>
                    <a:pt x="318" y="88"/>
                    <a:pt x="297" y="88"/>
                  </a:cubicBezTo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</p:grpSp>
      <p:sp>
        <p:nvSpPr>
          <p:cNvPr id="13" name="标题 1"/>
          <p:cNvSpPr>
            <a:spLocks noGrp="1"/>
          </p:cNvSpPr>
          <p:nvPr userDrawn="1">
            <p:ph type="ctrTitle" hasCustomPrompt="1"/>
          </p:nvPr>
        </p:nvSpPr>
        <p:spPr>
          <a:xfrm>
            <a:off x="1229517" y="3099717"/>
            <a:ext cx="5426076" cy="1621509"/>
          </a:xfrm>
        </p:spPr>
        <p:txBody>
          <a:bodyPr anchor="b">
            <a:normAutofit/>
          </a:bodyPr>
          <a:lstStyle>
            <a:lvl1pPr marL="0" indent="0" algn="l">
              <a:buFont typeface="Arial" pitchFamily="34" charset="0"/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 altLang="zh-CN"/>
              <a:t>Conclusion</a:t>
            </a:r>
            <a:endParaRPr lang="zh-CN" altLang="en-US"/>
          </a:p>
        </p:txBody>
      </p:sp>
      <p:sp>
        <p:nvSpPr>
          <p:cNvPr id="15" name="文本占位符 62"/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1229517" y="5405953"/>
            <a:ext cx="5426076" cy="31087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l">
              <a:buNone/>
              <a:defRPr lang="zh-CN" altLang="en-US" sz="1500" smtClean="0">
                <a:solidFill>
                  <a:schemeClr val="bg1"/>
                </a:solidFill>
              </a:defRPr>
            </a:lvl1pPr>
            <a:lvl2pPr>
              <a:defRPr lang="zh-CN" altLang="en-US" sz="2000" smtClean="0"/>
            </a:lvl2pPr>
            <a:lvl3pPr>
              <a:defRPr lang="zh-CN" altLang="en-US" sz="1800" smtClean="0"/>
            </a:lvl3pPr>
            <a:lvl4pPr>
              <a:defRPr lang="zh-CN" altLang="en-US" sz="1600" smtClean="0"/>
            </a:lvl4pPr>
            <a:lvl5pPr>
              <a:defRPr lang="zh-CN" altLang="en-US" sz="1600"/>
            </a:lvl5pPr>
          </a:lstStyle>
          <a:p>
            <a:pPr marL="228600" marR="0" lvl="0" indent="-228600" fontAlgn="auto">
              <a:spcAft>
                <a:spcPct val="0"/>
              </a:spcAft>
              <a:buClrTx/>
              <a:buSzTx/>
            </a:pPr>
            <a:r>
              <a:rPr lang="en-US" altLang="zh-CN"/>
              <a:t>Data</a:t>
            </a:r>
            <a:endParaRPr lang="en-US" altLang="zh-CN"/>
          </a:p>
        </p:txBody>
      </p:sp>
      <p:sp>
        <p:nvSpPr>
          <p:cNvPr id="6" name="文本占位符 13"/>
          <p:cNvSpPr>
            <a:spLocks noGrp="1"/>
          </p:cNvSpPr>
          <p:nvPr>
            <p:ph type="body" sz="quarter" idx="10" hasCustomPrompt="1"/>
          </p:nvPr>
        </p:nvSpPr>
        <p:spPr>
          <a:xfrm>
            <a:off x="1229518" y="5109682"/>
            <a:ext cx="5426076" cy="296271"/>
          </a:xfrm>
        </p:spPr>
        <p:txBody>
          <a:bodyPr vert="horz" anchor="ctr">
            <a:noAutofit/>
          </a:bodyPr>
          <a:lstStyle>
            <a:lvl1pPr marL="0" indent="0" algn="l">
              <a:buNone/>
              <a:defRPr sz="1500" b="0">
                <a:solidFill>
                  <a:schemeClr val="bg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altLang="zh-CN"/>
              <a:t>Signature</a:t>
            </a:r>
            <a:endParaRPr lang="en-US" altLang="zh-CN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69924" y="1"/>
            <a:ext cx="10850563" cy="102869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altLang="zh-CN"/>
              <a:t>Click to edit Master title style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69924" y="1123950"/>
            <a:ext cx="10850563" cy="50196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zh-CN" altLang="en-US"/>
          </a:p>
        </p:txBody>
      </p:sp>
      <p:cxnSp>
        <p:nvCxnSpPr>
          <p:cNvPr id="7" name="直接连接符 6"/>
          <p:cNvCxnSpPr/>
          <p:nvPr userDrawn="1"/>
        </p:nvCxnSpPr>
        <p:spPr>
          <a:xfrm>
            <a:off x="669924" y="1028700"/>
            <a:ext cx="10850563" cy="0"/>
          </a:xfrm>
          <a:prstGeom prst="line">
            <a:avLst/>
          </a:prstGeom>
          <a:ln w="317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日期占位符 3"/>
          <p:cNvSpPr>
            <a:spLocks noGrp="1"/>
          </p:cNvSpPr>
          <p:nvPr>
            <p:ph type="dt" sz="half" idx="2"/>
          </p:nvPr>
        </p:nvSpPr>
        <p:spPr>
          <a:xfrm>
            <a:off x="5401732" y="6240463"/>
            <a:ext cx="1388536" cy="2063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6489D9C7-5DC6-4263-87FF-7C99F6FB63C3}" type="datetime1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3"/>
          </p:nvPr>
        </p:nvSpPr>
        <p:spPr>
          <a:xfrm>
            <a:off x="669924" y="6240463"/>
            <a:ext cx="4140201" cy="2063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www.islide.cc</a:t>
            </a:r>
            <a:endParaRPr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599" y="6240463"/>
            <a:ext cx="2909888" cy="2063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000" kern="1200">
                <a:solidFill>
                  <a:schemeClr val="tx1">
                    <a:lumMod val="50000"/>
                    <a:lumOff val="50000"/>
                  </a:schemeClr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DD3DB80-B894-403A-B48E-6FDC1A72010E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11" name="图片 1073743875" descr="学科网 zxxk.com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2800" b="1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6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4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4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楷体" panose="02010609060101010101" pitchFamily="49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Override" Target="../theme/themeOverr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themeOverride" Target="../theme/themeOverride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23.xml" /><Relationship Id="rId11" Type="http://schemas.openxmlformats.org/officeDocument/2006/relationships/tags" Target="../tags/tag24.xml" /><Relationship Id="rId12" Type="http://schemas.openxmlformats.org/officeDocument/2006/relationships/tags" Target="../tags/tag25.xml" /><Relationship Id="rId13" Type="http://schemas.openxmlformats.org/officeDocument/2006/relationships/tags" Target="../tags/tag26.xml" /><Relationship Id="rId14" Type="http://schemas.openxmlformats.org/officeDocument/2006/relationships/image" Target="../media/image3.png" /><Relationship Id="rId15" Type="http://schemas.openxmlformats.org/officeDocument/2006/relationships/tags" Target="../tags/tag27.xml" /><Relationship Id="rId16" Type="http://schemas.openxmlformats.org/officeDocument/2006/relationships/tags" Target="../tags/tag28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image" Target="../media/image2.png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tags" Target="../tags/tag37.xml" /><Relationship Id="rId13" Type="http://schemas.openxmlformats.org/officeDocument/2006/relationships/tags" Target="../tags/tag38.xml" /><Relationship Id="rId2" Type="http://schemas.openxmlformats.org/officeDocument/2006/relationships/image" Target="../media/image4.png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image" Target="../media/image5.png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46.xml" /><Relationship Id="rId11" Type="http://schemas.openxmlformats.org/officeDocument/2006/relationships/tags" Target="../tags/tag47.xml" /><Relationship Id="rId12" Type="http://schemas.openxmlformats.org/officeDocument/2006/relationships/tags" Target="../tags/tag48.xml" /><Relationship Id="rId13" Type="http://schemas.openxmlformats.org/officeDocument/2006/relationships/tags" Target="../tags/tag49.xml" /><Relationship Id="rId14" Type="http://schemas.openxmlformats.org/officeDocument/2006/relationships/tags" Target="../tags/tag50.xml" /><Relationship Id="rId15" Type="http://schemas.openxmlformats.org/officeDocument/2006/relationships/tags" Target="../tags/tag51.xml" /><Relationship Id="rId16" Type="http://schemas.openxmlformats.org/officeDocument/2006/relationships/tags" Target="../tags/tag52.xml" /><Relationship Id="rId17" Type="http://schemas.openxmlformats.org/officeDocument/2006/relationships/image" Target="../media/image7.png" /><Relationship Id="rId18" Type="http://schemas.openxmlformats.org/officeDocument/2006/relationships/tags" Target="../tags/tag53.xml" /><Relationship Id="rId19" Type="http://schemas.openxmlformats.org/officeDocument/2006/relationships/tags" Target="../tags/tag54.xml" /><Relationship Id="rId2" Type="http://schemas.openxmlformats.org/officeDocument/2006/relationships/image" Target="../media/image6.png" /><Relationship Id="rId20" Type="http://schemas.openxmlformats.org/officeDocument/2006/relationships/image" Target="../media/image8.png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tags" Target="../tags/tag4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63.xml" /><Relationship Id="rId11" Type="http://schemas.openxmlformats.org/officeDocument/2006/relationships/tags" Target="../tags/tag64.xml" /><Relationship Id="rId12" Type="http://schemas.openxmlformats.org/officeDocument/2006/relationships/tags" Target="../tags/tag65.xml" /><Relationship Id="rId13" Type="http://schemas.openxmlformats.org/officeDocument/2006/relationships/tags" Target="../tags/tag66.xml" /><Relationship Id="rId14" Type="http://schemas.openxmlformats.org/officeDocument/2006/relationships/tags" Target="../tags/tag67.xml" /><Relationship Id="rId15" Type="http://schemas.openxmlformats.org/officeDocument/2006/relationships/tags" Target="../tags/tag68.xml" /><Relationship Id="rId16" Type="http://schemas.openxmlformats.org/officeDocument/2006/relationships/tags" Target="../tags/tag69.xml" /><Relationship Id="rId17" Type="http://schemas.openxmlformats.org/officeDocument/2006/relationships/tags" Target="../tags/tag70.xml" /><Relationship Id="rId18" Type="http://schemas.openxmlformats.org/officeDocument/2006/relationships/tags" Target="../tags/tag71.xml" /><Relationship Id="rId19" Type="http://schemas.openxmlformats.org/officeDocument/2006/relationships/tags" Target="../tags/tag72.xml" /><Relationship Id="rId2" Type="http://schemas.openxmlformats.org/officeDocument/2006/relationships/tags" Target="../tags/tag55.xml" /><Relationship Id="rId20" Type="http://schemas.openxmlformats.org/officeDocument/2006/relationships/tags" Target="../tags/tag73.xml" /><Relationship Id="rId21" Type="http://schemas.openxmlformats.org/officeDocument/2006/relationships/tags" Target="../tags/tag74.xml" /><Relationship Id="rId22" Type="http://schemas.openxmlformats.org/officeDocument/2006/relationships/tags" Target="../tags/tag75.xml" /><Relationship Id="rId23" Type="http://schemas.openxmlformats.org/officeDocument/2006/relationships/tags" Target="../tags/tag76.xml" /><Relationship Id="rId24" Type="http://schemas.openxmlformats.org/officeDocument/2006/relationships/tags" Target="../tags/tag77.xml" /><Relationship Id="rId25" Type="http://schemas.openxmlformats.org/officeDocument/2006/relationships/tags" Target="../tags/tag78.xml" /><Relationship Id="rId26" Type="http://schemas.openxmlformats.org/officeDocument/2006/relationships/tags" Target="../tags/tag79.xml" /><Relationship Id="rId27" Type="http://schemas.openxmlformats.org/officeDocument/2006/relationships/tags" Target="../tags/tag80.xml" /><Relationship Id="rId28" Type="http://schemas.openxmlformats.org/officeDocument/2006/relationships/tags" Target="../tags/tag81.xml" /><Relationship Id="rId29" Type="http://schemas.openxmlformats.org/officeDocument/2006/relationships/tags" Target="../tags/tag82.xml" /><Relationship Id="rId3" Type="http://schemas.openxmlformats.org/officeDocument/2006/relationships/tags" Target="../tags/tag56.xml" /><Relationship Id="rId30" Type="http://schemas.openxmlformats.org/officeDocument/2006/relationships/tags" Target="../tags/tag83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tags" Target="../tags/tag61.xml" /><Relationship Id="rId9" Type="http://schemas.openxmlformats.org/officeDocument/2006/relationships/tags" Target="../tags/tag6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6233103134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副标题 4"/>
          <p:cNvSpPr>
            <a:spLocks noGrp="1"/>
          </p:cNvSpPr>
          <p:nvPr>
            <p:ph type="subTitle" idx="1"/>
          </p:nvPr>
        </p:nvSpPr>
        <p:spPr>
          <a:xfrm>
            <a:off x="5673725" y="3149600"/>
            <a:ext cx="4434840" cy="558800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80000"/>
          </a:bodyPr>
          <a:lstStyle>
            <a:lvl1pPr>
              <a:defRPr>
                <a:solidFill>
                  <a:srgbClr val="000000"/>
                </a:solidFill>
                <a:latin typeface="楷体"/>
              </a:defRPr>
            </a:lvl1pPr>
            <a:lvl2pPr>
              <a:defRPr>
                <a:solidFill>
                  <a:srgbClr val="000000"/>
                </a:solidFill>
                <a:latin typeface="楷体"/>
              </a:defRPr>
            </a:lvl2pPr>
            <a:lvl3pPr>
              <a:defRPr>
                <a:solidFill>
                  <a:srgbClr val="000000"/>
                </a:solidFill>
                <a:latin typeface="楷体"/>
              </a:defRPr>
            </a:lvl3pPr>
            <a:lvl4pPr>
              <a:defRPr>
                <a:solidFill>
                  <a:srgbClr val="000000"/>
                </a:solidFill>
                <a:latin typeface="楷体"/>
              </a:defRPr>
            </a:lvl4pPr>
            <a:lvl5pPr>
              <a:defRPr>
                <a:solidFill>
                  <a:srgbClr val="000000"/>
                </a:solidFill>
                <a:latin typeface="楷体"/>
              </a:defRPr>
            </a:lvl5pPr>
            <a:lvl6pPr>
              <a:defRPr>
                <a:solidFill>
                  <a:srgbClr val="000000"/>
                </a:solidFill>
                <a:latin typeface="楷体"/>
              </a:defRPr>
            </a:lvl6pPr>
            <a:lvl7pPr>
              <a:defRPr>
                <a:solidFill>
                  <a:srgbClr val="000000"/>
                </a:solidFill>
                <a:latin typeface="楷体"/>
              </a:defRPr>
            </a:lvl7pPr>
            <a:lvl8pPr>
              <a:defRPr>
                <a:solidFill>
                  <a:srgbClr val="000000"/>
                </a:solidFill>
                <a:latin typeface="楷体"/>
              </a:defRPr>
            </a:lvl8pPr>
            <a:lvl9pPr>
              <a:defRPr>
                <a:solidFill>
                  <a:srgbClr val="000000"/>
                </a:solidFill>
                <a:latin typeface="楷体"/>
              </a:defRPr>
            </a:lvl9pPr>
          </a:lstStyle>
          <a:p>
            <a:r>
              <a:rPr lang="zh-CN" altLang="en-US" sz="3600" b="1">
                <a:solidFill>
                  <a:srgbClr val="FF0000"/>
                </a:solidFill>
              </a:rPr>
              <a:t>专题</a:t>
            </a:r>
            <a:r>
              <a:rPr lang="en-US" altLang="zh-CN" sz="3600" b="1">
                <a:solidFill>
                  <a:srgbClr val="FF0000"/>
                </a:solidFill>
              </a:rPr>
              <a:t>04</a:t>
            </a:r>
            <a:r>
              <a:rPr lang="zh-CN" altLang="en-US" sz="3600" b="1">
                <a:solidFill>
                  <a:srgbClr val="FF0000"/>
                </a:solidFill>
              </a:rPr>
              <a:t>：表内除法（二）</a:t>
            </a:r>
            <a:endParaRPr lang="zh-CN" altLang="en-US" sz="3600" b="1">
              <a:solidFill>
                <a:srgbClr val="FF0000"/>
              </a:solidFill>
            </a:endParaRPr>
          </a:p>
        </p:txBody>
      </p:sp>
      <p:sp>
        <p:nvSpPr>
          <p:cNvPr id="4" name="标题 3"/>
          <p:cNvSpPr>
            <a:spLocks noGrp="1"/>
          </p:cNvSpPr>
          <p:nvPr>
            <p:ph type="ctrTitle"/>
          </p:nvPr>
        </p:nvSpPr>
        <p:spPr>
          <a:xfrm>
            <a:off x="5673726" y="1814962"/>
            <a:ext cx="5646737" cy="1204509"/>
          </a:xfrm>
        </p:spPr>
        <p:txBody>
          <a:bodyPr/>
          <a:lstStyle/>
          <a:p>
            <a:r>
              <a:rPr lang="zh-CN" altLang="en-US"/>
              <a:t>期中专项考点复习</a:t>
            </a:r>
            <a:endParaRPr lang="zh-CN" altLang="en-US"/>
          </a:p>
        </p:txBody>
      </p:sp>
      <p:sp>
        <p:nvSpPr>
          <p:cNvPr id="6" name="文本占位符 5"/>
          <p:cNvSpPr>
            <a:spLocks noGrp="1"/>
          </p:cNvSpPr>
          <p:nvPr>
            <p:ph type="body" sz="quarter" idx="10"/>
          </p:nvPr>
        </p:nvSpPr>
        <p:spPr>
          <a:xfrm>
            <a:off x="6308725" y="4704080"/>
            <a:ext cx="2216150" cy="296545"/>
          </a:xfrm>
        </p:spPr>
        <p:txBody>
          <a:bodyPr/>
          <a:lstStyle/>
          <a:p>
            <a:r>
              <a:rPr lang="zh-CN" altLang="en-US" sz="1600" b="1">
                <a:solidFill>
                  <a:srgbClr val="FF0000"/>
                </a:solidFill>
              </a:rPr>
              <a:t>人教版</a:t>
            </a:r>
            <a:r>
              <a:rPr lang="en-US" altLang="zh-CN" sz="1600" b="1">
                <a:solidFill>
                  <a:srgbClr val="FF0000"/>
                </a:solidFill>
              </a:rPr>
              <a:t>·</a:t>
            </a:r>
            <a:r>
              <a:rPr lang="zh-CN" altLang="en-US" sz="1600" b="1">
                <a:solidFill>
                  <a:srgbClr val="FF0000"/>
                </a:solidFill>
              </a:rPr>
              <a:t>二年级下册</a:t>
            </a:r>
            <a:endParaRPr lang="zh-CN" altLang="en-US" sz="1600" b="1">
              <a:solidFill>
                <a:srgbClr val="FF0000"/>
              </a:solidFill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sz="quarter" idx="11"/>
          </p:nvPr>
        </p:nvSpPr>
        <p:spPr>
          <a:xfrm>
            <a:off x="5988050" y="5299397"/>
            <a:ext cx="5646737" cy="296271"/>
          </a:xfrm>
        </p:spPr>
        <p:txBody>
          <a:bodyPr/>
          <a:lstStyle/>
          <a:p>
            <a:r>
              <a:rPr lang="en-US" altLang="zh-CN"/>
              <a:t>2023-2024</a:t>
            </a:r>
            <a:r>
              <a:rPr lang="zh-CN" altLang="en-US"/>
              <a:t>学年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>
                <a:solidFill>
                  <a:srgbClr val="C7450B"/>
                </a:solidFill>
              </a:rPr>
              <a:t>单元知识框架</a:t>
            </a:r>
            <a:endParaRPr lang="zh-CN" altLang="en-US">
              <a:solidFill>
                <a:srgbClr val="C7450B"/>
              </a:solidFill>
            </a:endParaRPr>
          </a:p>
        </p:txBody>
      </p:sp>
      <p:grpSp>
        <p:nvGrpSpPr>
          <p:cNvPr id="21506" name="组合 18"/>
          <p:cNvGrpSpPr/>
          <p:nvPr/>
        </p:nvGrpSpPr>
        <p:grpSpPr>
          <a:xfrm>
            <a:off x="1636395" y="1003618"/>
            <a:ext cx="2470150" cy="635000"/>
            <a:chOff x="614476" y="579354"/>
            <a:chExt cx="2470174" cy="634968"/>
          </a:xfrm>
        </p:grpSpPr>
        <p:grpSp>
          <p:nvGrpSpPr>
            <p:cNvPr id="21515" name="组合 16"/>
            <p:cNvGrpSpPr/>
            <p:nvPr/>
          </p:nvGrpSpPr>
          <p:grpSpPr>
            <a:xfrm>
              <a:off x="621791" y="621791"/>
              <a:ext cx="2417781" cy="592531"/>
              <a:chOff x="621791" y="621791"/>
              <a:chExt cx="2417781" cy="592531"/>
            </a:xfrm>
          </p:grpSpPr>
          <p:grpSp>
            <p:nvGrpSpPr>
              <p:cNvPr id="21518" name="组合 13"/>
              <p:cNvGrpSpPr/>
              <p:nvPr/>
            </p:nvGrpSpPr>
            <p:grpSpPr>
              <a:xfrm>
                <a:off x="621791" y="621791"/>
                <a:ext cx="662475" cy="592531"/>
                <a:chOff x="621791" y="621791"/>
                <a:chExt cx="662475" cy="592531"/>
              </a:xfrm>
            </p:grpSpPr>
            <p:sp>
              <p:nvSpPr>
                <p:cNvPr id="22" name="七边形 21"/>
                <p:cNvSpPr/>
                <p:nvPr>
                  <p:custDataLst>
                    <p:tags r:id="rId2"/>
                  </p:custDataLst>
                </p:nvPr>
              </p:nvSpPr>
              <p:spPr>
                <a:xfrm>
                  <a:off x="622414" y="622214"/>
                  <a:ext cx="592142" cy="592108"/>
                </a:xfrm>
                <a:prstGeom prst="heptagon">
                  <a:avLst/>
                </a:prstGeom>
                <a:solidFill>
                  <a:srgbClr val="CCFFCC"/>
                </a:solidFill>
                <a:ln>
                  <a:noFill/>
                </a:ln>
                <a:effectLst>
                  <a:outerShdw blurRad="50800" dist="38100" dir="13500000" algn="br" rotWithShape="0">
                    <a:prstClr val="black">
                      <a:alpha val="40000"/>
                    </a:prstClr>
                  </a:outerShdw>
                </a:effectLst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楷体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楷体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楷体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楷体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楷体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楷体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楷体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楷体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楷体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1" i="0" u="none" strike="noStrike" kern="1200" cap="none" spc="0" normalizeH="0" baseline="0" noProof="0">
                    <a:ln>
                      <a:noFill/>
                    </a:ln>
                    <a:solidFill>
                      <a:schemeClr val="lt1"/>
                    </a:solidFill>
                    <a:effectLst/>
                    <a:uLnTx/>
                    <a:uFillTx/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</a:endParaRPr>
                </a:p>
              </p:txBody>
            </p:sp>
            <p:sp>
              <p:nvSpPr>
                <p:cNvPr id="23" name="梯形 22"/>
                <p:cNvSpPr/>
                <p:nvPr>
                  <p:custDataLst>
                    <p:tags r:id="rId3"/>
                  </p:custDataLst>
                </p:nvPr>
              </p:nvSpPr>
              <p:spPr>
                <a:xfrm rot="1618093">
                  <a:off x="709727" y="684124"/>
                  <a:ext cx="574680" cy="196840"/>
                </a:xfrm>
                <a:prstGeom prst="trapezoid">
                  <a:avLst>
                    <a:gd name="adj" fmla="val 73767"/>
                  </a:avLst>
                </a:prstGeom>
                <a:solidFill>
                  <a:schemeClr val="bg1"/>
                </a:solidFill>
                <a:ln>
                  <a:solidFill>
                    <a:srgbClr val="CCFFCC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楷体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楷体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楷体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楷体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楷体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楷体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楷体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楷体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rgbClr val="FFFFFF"/>
                      </a:solidFill>
                      <a:latin typeface="楷体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4572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1" i="0" u="none" strike="noStrike" kern="1200" cap="none" spc="0" normalizeH="0" baseline="0" noProof="0">
                    <a:ln>
                      <a:noFill/>
                    </a:ln>
                    <a:solidFill>
                      <a:schemeClr val="lt1"/>
                    </a:solidFill>
                    <a:effectLst/>
                    <a:uLnTx/>
                    <a:uFillTx/>
                    <a:latin typeface="楷体" panose="02010609060101010101" pitchFamily="49" charset="-122"/>
                    <a:ea typeface="楷体" panose="02010609060101010101" pitchFamily="49" charset="-122"/>
                    <a:cs typeface="楷体" panose="02010609060101010101" pitchFamily="49" charset="-122"/>
                  </a:endParaRPr>
                </a:p>
              </p:txBody>
            </p:sp>
          </p:grpSp>
          <p:grpSp>
            <p:nvGrpSpPr>
              <p:cNvPr id="21519" name="组合 14"/>
              <p:cNvGrpSpPr/>
              <p:nvPr/>
            </p:nvGrpSpPr>
            <p:grpSpPr>
              <a:xfrm>
                <a:off x="1214562" y="1133363"/>
                <a:ext cx="1825010" cy="30161"/>
                <a:chOff x="1214562" y="1133363"/>
                <a:chExt cx="1825010" cy="30161"/>
              </a:xfrm>
            </p:grpSpPr>
            <p:cxnSp>
              <p:nvCxnSpPr>
                <p:cNvPr id="20" name="直接连接符 19"/>
                <p:cNvCxnSpPr/>
                <p:nvPr>
                  <p:custDataLst>
                    <p:tags r:id="rId4"/>
                  </p:custDataLst>
                </p:nvPr>
              </p:nvCxnSpPr>
              <p:spPr>
                <a:xfrm>
                  <a:off x="1214557" y="1133363"/>
                  <a:ext cx="1825642" cy="0"/>
                </a:xfrm>
                <a:prstGeom prst="line">
                  <a:avLst/>
                </a:prstGeom>
                <a:ln w="9525" cmpd="sng">
                  <a:solidFill>
                    <a:srgbClr val="33CC33"/>
                  </a:solidFill>
                  <a:prstDash val="lgDash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1" name="直接连接符 20"/>
                <p:cNvCxnSpPr/>
                <p:nvPr>
                  <p:custDataLst>
                    <p:tags r:id="rId5"/>
                  </p:custDataLst>
                </p:nvPr>
              </p:nvCxnSpPr>
              <p:spPr>
                <a:xfrm>
                  <a:off x="1214557" y="1163524"/>
                  <a:ext cx="1825642" cy="0"/>
                </a:xfrm>
                <a:prstGeom prst="line">
                  <a:avLst/>
                </a:prstGeom>
                <a:ln w="9525" cmpd="sng">
                  <a:solidFill>
                    <a:srgbClr val="33CC33"/>
                  </a:solidFill>
                  <a:prstDash val="lgDash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sp>
          <p:nvSpPr>
            <p:cNvPr id="16" name="文本框 1"/>
            <p:cNvSpPr txBox="1">
              <a:spLocks noChangeArrowheads="1"/>
            </p:cNvSpPr>
            <p:nvPr>
              <p:custDataLst>
                <p:tags r:id="rId6"/>
              </p:custDataLst>
            </p:nvPr>
          </p:nvSpPr>
          <p:spPr bwMode="auto">
            <a:xfrm>
              <a:off x="1206620" y="579354"/>
              <a:ext cx="1878030" cy="584171"/>
            </a:xfrm>
            <a:prstGeom prst="rect">
              <a:avLst/>
            </a:prstGeom>
            <a:noFill/>
            <a:ln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+mn-ea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+mn-ea"/>
                  <a:cs typeface="+mn-cs"/>
                </a:defRPr>
              </a:lvl5pPr>
              <a:lvl6pPr marL="25146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+mn-ea"/>
                  <a:cs typeface="+mn-cs"/>
                </a:defRPr>
              </a:lvl6pPr>
              <a:lvl7pPr marL="29718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+mn-ea"/>
                  <a:cs typeface="+mn-cs"/>
                </a:defRPr>
              </a:lvl7pPr>
              <a:lvl8pPr marL="34290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+mn-ea"/>
                  <a:cs typeface="+mn-cs"/>
                </a:defRPr>
              </a:lvl8pPr>
              <a:lvl9pPr marL="38862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3200" b="1" i="0" u="none" strike="noStrike" kern="1200" cap="none" spc="0" normalizeH="0" baseline="0" noProof="0">
                  <a:solidFill>
                    <a:schemeClr val="accent2">
                      <a:lumMod val="75000"/>
                    </a:schemeClr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整体回顾</a:t>
              </a:r>
              <a:endParaRPr kumimoji="0" lang="zh-CN" altLang="en-US" sz="3200" b="1" i="0" u="none" strike="noStrike" kern="1200" cap="none" spc="0" normalizeH="0" baseline="0" noProof="0"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sp>
          <p:nvSpPr>
            <p:cNvPr id="17" name="文本框 1"/>
            <p:cNvSpPr txBox="1">
              <a:spLocks noChangeArrowheads="1"/>
            </p:cNvSpPr>
            <p:nvPr>
              <p:custDataLst>
                <p:tags r:id="rId7"/>
              </p:custDataLst>
            </p:nvPr>
          </p:nvSpPr>
          <p:spPr bwMode="auto">
            <a:xfrm>
              <a:off x="614476" y="625389"/>
              <a:ext cx="600081" cy="585758"/>
            </a:xfrm>
            <a:prstGeom prst="rect">
              <a:avLst/>
            </a:prstGeom>
            <a:noFill/>
            <a:ln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+mn-ea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/>
                  <a:ea typeface="+mn-ea"/>
                  <a:cs typeface="+mn-cs"/>
                </a:defRPr>
              </a:lvl5pPr>
              <a:lvl6pPr marL="25146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+mn-ea"/>
                  <a:cs typeface="+mn-cs"/>
                </a:defRPr>
              </a:lvl6pPr>
              <a:lvl7pPr marL="29718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+mn-ea"/>
                  <a:cs typeface="+mn-cs"/>
                </a:defRPr>
              </a:lvl7pPr>
              <a:lvl8pPr marL="34290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+mn-ea"/>
                  <a:cs typeface="+mn-cs"/>
                </a:defRPr>
              </a:lvl8pPr>
              <a:lvl9pPr marL="3886200" indent="-228600" algn="l" defTabSz="4572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marL="0" marR="0" lvl="0" indent="0" algn="l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3200" b="1" i="0" u="none" strike="noStrike" kern="1200" cap="none" spc="0" normalizeH="0" baseline="0" noProof="0">
                  <a:ln>
                    <a:noFill/>
                  </a:ln>
                  <a:solidFill>
                    <a:schemeClr val="accent2">
                      <a:lumMod val="75000"/>
                    </a:schemeClr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一</a:t>
              </a:r>
              <a:endParaRPr kumimoji="0" lang="zh-CN" altLang="en-US" sz="3200" b="1" i="0" u="none" strike="noStrike" kern="1200" cap="none" spc="0" normalizeH="0" baseline="0" noProof="0">
                <a:ln>
                  <a:noFill/>
                </a:ln>
                <a:solidFill>
                  <a:schemeClr val="accent2">
                    <a:lumMod val="75000"/>
                  </a:schemeClr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sp>
        <p:nvSpPr>
          <p:cNvPr id="14" name="圆角矩形 16"/>
          <p:cNvSpPr/>
          <p:nvPr>
            <p:custDataLst>
              <p:tags r:id="rId8"/>
            </p:custDataLst>
          </p:nvPr>
        </p:nvSpPr>
        <p:spPr>
          <a:xfrm>
            <a:off x="5168583" y="1691005"/>
            <a:ext cx="2395537" cy="579438"/>
          </a:xfrm>
          <a:prstGeom prst="roundRect">
            <a:avLst>
              <a:gd name="adj" fmla="val 16667"/>
            </a:avLst>
          </a:prstGeom>
          <a:noFill/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表内除法</a:t>
            </a: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(</a:t>
            </a:r>
            <a:r>
              <a:rPr lang="zh-CN" altLang="en-US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二</a:t>
            </a:r>
            <a:r>
              <a:rPr lang="en-US" altLang="zh-CN" sz="28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)</a:t>
            </a:r>
            <a:endParaRPr lang="zh-CN" altLang="en-US" sz="28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5" name="左大括号 14"/>
          <p:cNvSpPr/>
          <p:nvPr>
            <p:custDataLst>
              <p:tags r:id="rId9"/>
            </p:custDataLst>
          </p:nvPr>
        </p:nvSpPr>
        <p:spPr>
          <a:xfrm rot="5400000">
            <a:off x="6185376" y="491649"/>
            <a:ext cx="323850" cy="4043363"/>
          </a:xfrm>
          <a:prstGeom prst="leftBrace">
            <a:avLst>
              <a:gd name="adj1" fmla="val 71227"/>
              <a:gd name="adj2" fmla="val 49683"/>
            </a:avLst>
          </a:prstGeom>
          <a:noFill/>
          <a:ln w="19050">
            <a:solidFill>
              <a:srgbClr val="ADD7C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8" name="圆角矩形 18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2079308" y="3684905"/>
            <a:ext cx="1878013" cy="919163"/>
          </a:xfrm>
          <a:prstGeom prst="roundRect">
            <a:avLst>
              <a:gd name="adj" fmla="val 16667"/>
            </a:avLst>
          </a:prstGeom>
          <a:noFill/>
          <a:ln w="9525">
            <a:solidFill>
              <a:schemeClr val="tx1"/>
            </a:solidFill>
            <a:round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用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7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、</a:t>
            </a:r>
            <a:r>
              <a:rPr kumimoji="0" lang="en-US" altLang="zh-CN" sz="2400" b="1" i="0" u="none" strike="noStrike" kern="1200" cap="none" spc="30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8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的乘法口诀求商</a:t>
            </a:r>
            <a:endParaRPr kumimoji="0" lang="zh-CN" altLang="en-US" sz="24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9" name="圆角矩形 19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4766945" y="3684905"/>
            <a:ext cx="1743075" cy="919163"/>
          </a:xfrm>
          <a:prstGeom prst="roundRect">
            <a:avLst>
              <a:gd name="adj" fmla="val 16667"/>
            </a:avLst>
          </a:prstGeom>
          <a:noFill/>
          <a:ln w="9525">
            <a:solidFill>
              <a:schemeClr val="tx1"/>
            </a:solidFill>
            <a:round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30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用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9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的乘法口诀求商</a:t>
            </a:r>
            <a:endParaRPr kumimoji="0" lang="zh-CN" altLang="en-US" sz="24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6" name="圆角矩形 18"/>
          <p:cNvSpPr/>
          <p:nvPr>
            <p:custDataLst>
              <p:tags r:id="rId12"/>
            </p:custDataLst>
          </p:nvPr>
        </p:nvSpPr>
        <p:spPr>
          <a:xfrm>
            <a:off x="7633970" y="2737168"/>
            <a:ext cx="1463675" cy="511175"/>
          </a:xfrm>
          <a:prstGeom prst="roundRect">
            <a:avLst>
              <a:gd name="adj" fmla="val 16667"/>
            </a:avLst>
          </a:prstGeom>
          <a:noFill/>
          <a:ln w="9525" cap="flat" cmpd="sng">
            <a:solidFill>
              <a:schemeClr val="tx1"/>
            </a:solidFill>
            <a:prstDash val="solid"/>
            <a:headEnd type="none" w="med" len="med"/>
            <a:tailEnd type="none" w="med" len="med"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解决问题</a:t>
            </a:r>
            <a:endParaRPr lang="zh-CN" altLang="en-US" sz="2400" b="1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41" name="圆角矩形 18"/>
          <p:cNvSpPr>
            <a:spLocks noChangeArrowheads="1"/>
          </p:cNvSpPr>
          <p:nvPr>
            <p:custDataLst>
              <p:tags r:id="rId13"/>
            </p:custDataLst>
          </p:nvPr>
        </p:nvSpPr>
        <p:spPr bwMode="auto">
          <a:xfrm>
            <a:off x="2515870" y="2727643"/>
            <a:ext cx="3932238" cy="509588"/>
          </a:xfrm>
          <a:prstGeom prst="roundRect">
            <a:avLst>
              <a:gd name="adj" fmla="val 16667"/>
            </a:avLst>
          </a:prstGeom>
          <a:noFill/>
          <a:ln w="9525">
            <a:solidFill>
              <a:schemeClr val="tx1"/>
            </a:solidFill>
            <a:round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+mn-ea"/>
                <a:cs typeface="+mn-cs"/>
              </a:defRPr>
            </a:lvl9pPr>
          </a:lstStyle>
          <a:p>
            <a:pPr marL="0" marR="0" lvl="0" indent="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400" b="1" i="0" u="none" strike="noStrike" kern="1200" cap="none" spc="30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用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7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、</a:t>
            </a:r>
            <a:r>
              <a:rPr kumimoji="0" lang="en-US" altLang="zh-CN" sz="24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8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、</a:t>
            </a:r>
            <a:r>
              <a:rPr kumimoji="0" lang="en-US" altLang="zh-CN" sz="2400" b="1" i="0" u="none" strike="noStrike" kern="1200" cap="none" spc="30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9</a:t>
            </a:r>
            <a:r>
              <a: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的乘法口诀求商</a:t>
            </a:r>
            <a:endParaRPr kumimoji="0" lang="zh-CN" altLang="en-US" sz="24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42" name="左大括号 41"/>
          <p:cNvSpPr/>
          <p:nvPr>
            <p:custDataLst>
              <p:tags r:id="rId14"/>
            </p:custDataLst>
          </p:nvPr>
        </p:nvSpPr>
        <p:spPr>
          <a:xfrm rot="5400000">
            <a:off x="4150201" y="2137886"/>
            <a:ext cx="323850" cy="2690813"/>
          </a:xfrm>
          <a:prstGeom prst="leftBrace">
            <a:avLst>
              <a:gd name="adj1" fmla="val 71227"/>
              <a:gd name="adj2" fmla="val 49683"/>
            </a:avLst>
          </a:prstGeom>
          <a:noFill/>
          <a:ln w="19050">
            <a:solidFill>
              <a:srgbClr val="ADD7C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楷体"/>
                <a:ea typeface="+mn-ea"/>
                <a:cs typeface="+mn-cs"/>
              </a:defRPr>
            </a:lvl9pPr>
          </a:lstStyle>
          <a:p>
            <a:pPr marL="0" marR="0" lvl="0" indent="0" algn="ctr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28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grpSp>
        <p:nvGrpSpPr>
          <p:cNvPr id="43" name="组合 42"/>
          <p:cNvGrpSpPr/>
          <p:nvPr/>
        </p:nvGrpSpPr>
        <p:grpSpPr>
          <a:xfrm>
            <a:off x="7170420" y="3318193"/>
            <a:ext cx="2529377" cy="1299115"/>
            <a:chOff x="5976665" y="2075574"/>
            <a:chExt cx="2529377" cy="1299115"/>
          </a:xfrm>
          <a:noFill/>
        </p:grpSpPr>
        <p:sp>
          <p:nvSpPr>
            <p:cNvPr id="44" name="圆角矩形 18">
              <a:hlinkClick/>
            </p:cNvPr>
            <p:cNvSpPr/>
            <p:nvPr>
              <p:custDataLst>
                <p:tags r:id="rId15"/>
              </p:custDataLst>
            </p:nvPr>
          </p:nvSpPr>
          <p:spPr>
            <a:xfrm>
              <a:off x="5976665" y="2455288"/>
              <a:ext cx="2529377" cy="919401"/>
            </a:xfrm>
            <a:prstGeom prst="roundRect">
              <a:avLst/>
            </a:prstGeom>
            <a:grpFill/>
            <a:ln>
              <a:solidFill>
                <a:schemeClr val="tx1"/>
              </a:solidFill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4572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r>
                <a:rPr kumimoji="0" lang="zh-CN" altLang="en-US" sz="24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解决有关平均分的问题的方法</a:t>
              </a:r>
              <a:endParaRPr kumimoji="0" lang="zh-CN" altLang="en-US" sz="24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cxnSp>
          <p:nvCxnSpPr>
            <p:cNvPr id="45" name="直接箭头连接符 44"/>
            <p:cNvCxnSpPr/>
            <p:nvPr>
              <p:custDataLst>
                <p:tags r:id="rId16"/>
              </p:custDataLst>
            </p:nvPr>
          </p:nvCxnSpPr>
          <p:spPr>
            <a:xfrm flipH="1">
              <a:off x="7176070" y="2075574"/>
              <a:ext cx="0" cy="316877"/>
            </a:xfrm>
            <a:prstGeom prst="straightConnector1">
              <a:avLst/>
            </a:prstGeom>
            <a:grpFill/>
            <a:ln w="19050">
              <a:solidFill>
                <a:srgbClr val="ADD7C9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  <p:cond evt="onBegin" delay="0">
                          <p:tn val="17"/>
                        </p:cond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  <p:cond evt="onBegin" delay="0">
                          <p:tn val="22"/>
                        </p:cond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37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  <p:cond evt="onBegin" delay="0">
                          <p:tn val="27"/>
                        </p:cond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6" presetClass="entr" presetSubtype="2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  <p:cond evt="onBegin" delay="0">
                          <p:tn val="35"/>
                        </p:cond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8" grpId="0"/>
      <p:bldP spid="19" grpId="0"/>
      <p:bldP spid="26" grpId="0"/>
      <p:bldP spid="41" grpId="0"/>
      <p:bldP spid="4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页脚占位符 2"/>
          <p:cNvSpPr>
            <a:spLocks noGrp="1"/>
          </p:cNvSpPr>
          <p:nvPr>
            <p:ph type="ftr" sz="quarter" idx="4294967295"/>
          </p:nvPr>
        </p:nvSpPr>
        <p:spPr>
          <a:xfrm>
            <a:off x="0" y="6240463"/>
            <a:ext cx="4140200" cy="206375"/>
          </a:xfrm>
        </p:spPr>
        <p:txBody>
          <a:bodyPr/>
          <a:lstStyle/>
          <a:p>
            <a:r>
              <a:rPr lang="en-US" altLang="zh-CN"/>
              <a:t>www.islide.cc</a:t>
            </a: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4294967295"/>
          </p:nvPr>
        </p:nvSpPr>
        <p:spPr>
          <a:xfrm>
            <a:off x="9282113" y="6240463"/>
            <a:ext cx="2909887" cy="206375"/>
          </a:xfrm>
        </p:spPr>
        <p:txBody>
          <a:bodyPr/>
          <a:lstStyle/>
          <a:p>
            <a:fld id="{5DD3DB80-B894-403A-B48E-6FDC1A72010E}" type="slidenum">
              <a:rPr lang="zh-CN" altLang="en-US" smtClean="0"/>
              <a:t>3</a:t>
            </a:fld>
            <a:endParaRPr lang="zh-CN" altLang="en-US"/>
          </a:p>
        </p:txBody>
      </p:sp>
      <p:grpSp>
        <p:nvGrpSpPr>
          <p:cNvPr id="5" name="272392"/>
          <p:cNvGrpSpPr>
            <a:grpSpLocks noChangeAspect="1"/>
          </p:cNvGrpSpPr>
          <p:nvPr/>
        </p:nvGrpSpPr>
        <p:grpSpPr>
          <a:xfrm>
            <a:off x="0" y="1466819"/>
            <a:ext cx="11518900" cy="4330762"/>
            <a:chOff x="0" y="1466819"/>
            <a:chExt cx="11518900" cy="4330762"/>
          </a:xfrm>
        </p:grpSpPr>
        <p:cxnSp>
          <p:nvCxnSpPr>
            <p:cNvPr id="6" name="直接连接符 5"/>
            <p:cNvCxnSpPr/>
            <p:nvPr/>
          </p:nvCxnSpPr>
          <p:spPr>
            <a:xfrm flipH="1">
              <a:off x="6327271" y="1466819"/>
              <a:ext cx="0" cy="4330762"/>
            </a:xfrm>
            <a:prstGeom prst="line">
              <a:avLst/>
            </a:prstGeom>
            <a:ln w="12700" cap="rnd">
              <a:solidFill>
                <a:schemeClr val="bg1">
                  <a:lumMod val="75000"/>
                </a:schemeClr>
              </a:solidFill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išliďê"/>
            <p:cNvSpPr/>
            <p:nvPr/>
          </p:nvSpPr>
          <p:spPr>
            <a:xfrm>
              <a:off x="0" y="2544810"/>
              <a:ext cx="3684760" cy="1051584"/>
            </a:xfrm>
            <a:prstGeom prst="rect">
              <a:avLst/>
            </a:prstGeom>
            <a:ln w="3175">
              <a:solidFill>
                <a:schemeClr val="bg1">
                  <a:lumMod val="75000"/>
                </a:schemeClr>
              </a:solidFill>
            </a:ln>
          </p:spPr>
          <p:txBody>
            <a:bodyPr wrap="square" lIns="91440" tIns="45720" rIns="91440" bIns="45720" anchor="ctr" anchorCtr="0">
              <a:normAutofit/>
            </a:bodyPr>
            <a:lstStyle>
              <a:defPPr>
                <a:defRPr lang="zh-CN"/>
              </a:defPPr>
              <a:lvl1pPr marL="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3765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 sz="2400" b="1">
                  <a:solidFill>
                    <a:schemeClr val="accent1"/>
                  </a:solidFill>
                  <a:cs typeface="楷体" panose="02010609060101010101" pitchFamily="49" charset="-122"/>
                </a:rPr>
                <a:t>考点目录</a:t>
              </a:r>
              <a:br>
                <a:rPr lang="zh-CN" altLang="en-US" sz="2400" b="1">
                  <a:solidFill>
                    <a:schemeClr val="accent1"/>
                  </a:solidFill>
                  <a:cs typeface="楷体" panose="02010609060101010101" pitchFamily="49" charset="-122"/>
                </a:rPr>
              </a:br>
              <a:r>
                <a:rPr lang="en-US" altLang="zh-CN" sz="2400" b="1">
                  <a:solidFill>
                    <a:schemeClr val="accent1"/>
                  </a:solidFill>
                  <a:cs typeface="楷体" panose="02010609060101010101" pitchFamily="49" charset="-122"/>
                </a:rPr>
                <a:t>CONTENT</a:t>
              </a:r>
              <a:endParaRPr lang="en-US" altLang="zh-CN" sz="2400" b="1">
                <a:solidFill>
                  <a:schemeClr val="accent1"/>
                </a:solidFill>
                <a:cs typeface="楷体" panose="02010609060101010101" pitchFamily="49" charset="-122"/>
              </a:endParaRPr>
            </a:p>
          </p:txBody>
        </p:sp>
        <p:sp>
          <p:nvSpPr>
            <p:cNvPr id="9" name="íSḻïḋè"/>
            <p:cNvSpPr/>
            <p:nvPr/>
          </p:nvSpPr>
          <p:spPr bwMode="auto">
            <a:xfrm>
              <a:off x="6327271" y="1466819"/>
              <a:ext cx="5191629" cy="5322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91440" tIns="45720" rIns="91440" bIns="45720" anchor="ctr" anchorCtr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cs typeface="楷体" panose="02010609060101010101" pitchFamily="49" charset="-122"/>
                </a:rPr>
                <a:t>用7-9的乘法口诀求商</a:t>
              </a:r>
              <a:endParaRPr lang="zh-CN" altLang="en-US" sz="2800">
                <a:cs typeface="楷体" panose="02010609060101010101" pitchFamily="49" charset="-122"/>
              </a:endParaRPr>
            </a:p>
          </p:txBody>
        </p:sp>
        <p:sp>
          <p:nvSpPr>
            <p:cNvPr id="10" name="íS1îḋê"/>
            <p:cNvSpPr/>
            <p:nvPr/>
          </p:nvSpPr>
          <p:spPr bwMode="auto">
            <a:xfrm>
              <a:off x="6327271" y="2416459"/>
              <a:ext cx="5191629" cy="53220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 lIns="91440" tIns="45720" rIns="91440" bIns="45720" anchor="ctr" anchorCtr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cs typeface="楷体" panose="02010609060101010101" pitchFamily="49" charset="-122"/>
                </a:rPr>
                <a:t>解决问题</a:t>
              </a:r>
              <a:endParaRPr lang="zh-CN" altLang="en-US" sz="2800">
                <a:cs typeface="楷体" panose="02010609060101010101" pitchFamily="49" charset="-122"/>
              </a:endParaRPr>
            </a:p>
          </p:txBody>
        </p:sp>
        <p:sp>
          <p:nvSpPr>
            <p:cNvPr id="13" name="îşlídê"/>
            <p:cNvSpPr txBox="1"/>
            <p:nvPr/>
          </p:nvSpPr>
          <p:spPr>
            <a:xfrm>
              <a:off x="5128692" y="1466819"/>
              <a:ext cx="1198579" cy="532202"/>
            </a:xfrm>
            <a:prstGeom prst="rect">
              <a:avLst/>
            </a:prstGeom>
            <a:solidFill>
              <a:schemeClr val="accent1"/>
            </a:solidFill>
          </p:spPr>
          <p:txBody>
            <a:bodyPr wrap="square" lIns="91440" tIns="45720" rIns="91440" bIns="45720" rtlCol="0" anchor="ctr" anchorCtr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 b="1">
                  <a:solidFill>
                    <a:schemeClr val="bg1"/>
                  </a:solidFill>
                  <a:cs typeface="楷体" panose="02010609060101010101" pitchFamily="49" charset="-122"/>
                </a:rPr>
                <a:t>考点 </a:t>
              </a:r>
              <a:r>
                <a:rPr lang="en-US" altLang="zh-CN" sz="1600" b="1">
                  <a:solidFill>
                    <a:schemeClr val="bg1"/>
                  </a:solidFill>
                  <a:cs typeface="楷体" panose="02010609060101010101" pitchFamily="49" charset="-122"/>
                </a:rPr>
                <a:t>01</a:t>
              </a:r>
              <a:endParaRPr lang="id-ID" sz="1600" b="1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  <p:sp>
          <p:nvSpPr>
            <p:cNvPr id="14" name="ïsļîḋe"/>
            <p:cNvSpPr txBox="1"/>
            <p:nvPr/>
          </p:nvSpPr>
          <p:spPr>
            <a:xfrm>
              <a:off x="5128692" y="2416459"/>
              <a:ext cx="1198579" cy="532202"/>
            </a:xfrm>
            <a:prstGeom prst="rect">
              <a:avLst/>
            </a:prstGeom>
            <a:solidFill>
              <a:schemeClr val="accent2"/>
            </a:solidFill>
          </p:spPr>
          <p:txBody>
            <a:bodyPr wrap="square" lIns="91440" tIns="45720" rIns="91440" bIns="45720" rtlCol="0" anchor="ctr" anchorCtr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 b="1">
                  <a:solidFill>
                    <a:schemeClr val="bg1"/>
                  </a:solidFill>
                  <a:cs typeface="楷体" panose="02010609060101010101" pitchFamily="49" charset="-122"/>
                </a:rPr>
                <a:t>考点 </a:t>
              </a:r>
              <a:r>
                <a:rPr lang="en-US" altLang="zh-CN" sz="1600" b="1">
                  <a:solidFill>
                    <a:schemeClr val="bg1"/>
                  </a:solidFill>
                  <a:cs typeface="楷体" panose="02010609060101010101" pitchFamily="49" charset="-122"/>
                </a:rPr>
                <a:t>02</a:t>
              </a:r>
              <a:endParaRPr lang="id-ID" sz="1600" b="1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  <p:sp>
          <p:nvSpPr>
            <p:cNvPr id="15" name="ïSlîḑè"/>
            <p:cNvSpPr txBox="1"/>
            <p:nvPr/>
          </p:nvSpPr>
          <p:spPr>
            <a:xfrm>
              <a:off x="5128692" y="3366099"/>
              <a:ext cx="1198579" cy="532202"/>
            </a:xfrm>
            <a:prstGeom prst="rect">
              <a:avLst/>
            </a:prstGeom>
            <a:solidFill>
              <a:schemeClr val="accent1"/>
            </a:solidFill>
          </p:spPr>
          <p:txBody>
            <a:bodyPr wrap="square" lIns="91440" tIns="45720" rIns="91440" bIns="45720" rtlCol="0" anchor="ctr" anchorCtr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 b="1">
                  <a:solidFill>
                    <a:schemeClr val="bg1"/>
                  </a:solidFill>
                  <a:cs typeface="楷体" panose="02010609060101010101" pitchFamily="49" charset="-122"/>
                </a:rPr>
                <a:t>考点 </a:t>
              </a:r>
              <a:r>
                <a:rPr lang="en-US" altLang="zh-CN" sz="1600" b="1">
                  <a:solidFill>
                    <a:schemeClr val="bg1"/>
                  </a:solidFill>
                  <a:cs typeface="楷体" panose="02010609060101010101" pitchFamily="49" charset="-122"/>
                </a:rPr>
                <a:t>03</a:t>
              </a:r>
              <a:endParaRPr lang="id-ID" sz="1600" b="1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  <p:sp>
          <p:nvSpPr>
            <p:cNvPr id="16" name="îŝḷíďé"/>
            <p:cNvSpPr txBox="1"/>
            <p:nvPr/>
          </p:nvSpPr>
          <p:spPr>
            <a:xfrm>
              <a:off x="5128692" y="4315739"/>
              <a:ext cx="1198579" cy="532202"/>
            </a:xfrm>
            <a:prstGeom prst="rect">
              <a:avLst/>
            </a:prstGeom>
            <a:solidFill>
              <a:schemeClr val="accent2"/>
            </a:solidFill>
          </p:spPr>
          <p:txBody>
            <a:bodyPr wrap="square" lIns="91440" tIns="45720" rIns="91440" bIns="45720" rtlCol="0" anchor="ctr" anchorCtr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 b="1">
                  <a:solidFill>
                    <a:schemeClr val="bg1"/>
                  </a:solidFill>
                  <a:cs typeface="楷体" panose="02010609060101010101" pitchFamily="49" charset="-122"/>
                </a:rPr>
                <a:t>考点 </a:t>
              </a:r>
              <a:r>
                <a:rPr lang="en-US" altLang="zh-CN" sz="1600" b="1">
                  <a:solidFill>
                    <a:schemeClr val="bg1"/>
                  </a:solidFill>
                  <a:cs typeface="楷体" panose="02010609060101010101" pitchFamily="49" charset="-122"/>
                </a:rPr>
                <a:t>04</a:t>
              </a:r>
              <a:endParaRPr lang="id-ID" sz="1600" b="1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  <p:sp>
          <p:nvSpPr>
            <p:cNvPr id="17" name="íşḷidè"/>
            <p:cNvSpPr txBox="1"/>
            <p:nvPr/>
          </p:nvSpPr>
          <p:spPr>
            <a:xfrm>
              <a:off x="5128692" y="5265379"/>
              <a:ext cx="1198579" cy="532202"/>
            </a:xfrm>
            <a:prstGeom prst="rect">
              <a:avLst/>
            </a:prstGeom>
            <a:solidFill>
              <a:schemeClr val="accent1"/>
            </a:solidFill>
          </p:spPr>
          <p:txBody>
            <a:bodyPr wrap="square" lIns="91440" tIns="45720" rIns="91440" bIns="45720" rtlCol="0" anchor="ctr" anchorCtr="0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600" b="1">
                  <a:solidFill>
                    <a:schemeClr val="bg1"/>
                  </a:solidFill>
                  <a:cs typeface="楷体" panose="02010609060101010101" pitchFamily="49" charset="-122"/>
                </a:rPr>
                <a:t>考点 </a:t>
              </a:r>
              <a:r>
                <a:rPr lang="en-US" altLang="zh-CN" sz="1600" b="1">
                  <a:solidFill>
                    <a:schemeClr val="bg1"/>
                  </a:solidFill>
                  <a:cs typeface="楷体" panose="02010609060101010101" pitchFamily="49" charset="-122"/>
                </a:rPr>
                <a:t>05</a:t>
              </a:r>
              <a:endParaRPr lang="id-ID" sz="1600" b="1">
                <a:solidFill>
                  <a:schemeClr val="bg1"/>
                </a:solidFill>
                <a:cs typeface="楷体" panose="02010609060101010101" pitchFamily="49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/>
          </p:nvPr>
        </p:nvSpPr>
        <p:spPr>
          <a:xfrm>
            <a:off x="753604" y="2533650"/>
            <a:ext cx="5419185" cy="895350"/>
          </a:xfrm>
        </p:spPr>
        <p:txBody>
          <a:bodyPr>
            <a:normAutofit/>
          </a:bodyPr>
          <a:lstStyle/>
          <a:p>
            <a:r>
              <a:rPr lang="zh-CN" altLang="en-US" sz="3200"/>
              <a:t>用7-9的乘法口诀求商</a:t>
            </a:r>
            <a:endParaRPr lang="zh-CN" altLang="en-US" sz="3200"/>
          </a:p>
        </p:txBody>
      </p:sp>
      <p:sp>
        <p:nvSpPr>
          <p:cNvPr id="9" name="文本框 8"/>
          <p:cNvSpPr txBox="1"/>
          <p:nvPr/>
        </p:nvSpPr>
        <p:spPr>
          <a:xfrm>
            <a:off x="753604" y="1422399"/>
            <a:ext cx="1023516" cy="889909"/>
          </a:xfrm>
          <a:prstGeom prst="rect">
            <a:avLst/>
          </a:prstGeom>
          <a:noFill/>
          <a:ln w="117475">
            <a:noFill/>
          </a:ln>
        </p:spPr>
        <p:txBody>
          <a:bodyPr wrap="none" rtlCol="0">
            <a:prstTxWarp prst="textPlain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100">
                <a:solidFill>
                  <a:schemeClr val="accent1"/>
                </a:solidFill>
                <a:latin typeface="楷体" panose="02010609060101010101" pitchFamily="49" charset="-122"/>
                <a:cs typeface="Arial" pitchFamily="34" charset="0"/>
              </a:rPr>
              <a:t>/01</a:t>
            </a:r>
            <a:endParaRPr lang="zh-CN" altLang="en-US" spc="100">
              <a:solidFill>
                <a:schemeClr val="accent1"/>
              </a:solidFill>
              <a:latin typeface="楷体" panose="02010609060101010101" pitchFamily="49" charset="-122"/>
              <a:cs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楷体" panose="02010609060101010101" pitchFamily="49" charset="-122"/>
              <a:buChar char="l"/>
            </a:pPr>
            <a:r>
              <a:rPr lang="zh-CN" altLang="en-US">
                <a:solidFill>
                  <a:srgbClr val="C7450B"/>
                </a:solidFill>
              </a:rPr>
              <a:t>知识梳理</a:t>
            </a:r>
            <a:endParaRPr lang="zh-CN" altLang="en-US">
              <a:solidFill>
                <a:srgbClr val="C7450B"/>
              </a:solidFill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1248410" y="1193165"/>
            <a:ext cx="9338945" cy="310769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28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1.用7、8、9的乘法口诀求商</a:t>
            </a:r>
            <a:endParaRPr lang="zh-CN" altLang="en-US" sz="28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  <a:p>
            <a:pPr eaLnBrk="1" hangingPunct="1"/>
            <a:r>
              <a:rPr lang="zh-CN" altLang="en-US" sz="28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(1)对除数是7、8的除法算式求商时，</a:t>
            </a:r>
            <a:endParaRPr lang="zh-CN" altLang="en-US" sz="28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  <a:p>
            <a:pPr eaLnBrk="1" hangingPunct="1"/>
            <a:r>
              <a:rPr lang="zh-CN" altLang="en-US" sz="28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想：</a:t>
            </a:r>
            <a:r>
              <a:rPr lang="zh-CN" altLang="en-US" sz="2800" b="1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除数×（    ）=被除数，根据7、8的乘法口诀，除数是几，就想几的乘法口诀。</a:t>
            </a:r>
            <a:endParaRPr lang="zh-CN" altLang="en-US" sz="2800" b="1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  <a:p>
            <a:pPr eaLnBrk="1" hangingPunct="1"/>
            <a:r>
              <a:rPr lang="zh-CN" altLang="en-US" sz="28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(2)对除数是9的除法算式求商时，可以根据9的乘法口诀，想</a:t>
            </a:r>
            <a:r>
              <a:rPr lang="zh-CN" altLang="en-US" sz="2800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9×（      ）=被除数</a:t>
            </a:r>
            <a:r>
              <a:rPr lang="zh-CN" altLang="en-US" sz="28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，即可求出商是几。</a:t>
            </a:r>
            <a:endParaRPr lang="zh-CN" altLang="en-US" sz="28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  <a:p>
            <a:pPr eaLnBrk="1" hangingPunct="1"/>
            <a:r>
              <a:rPr lang="zh-CN" altLang="en-US" sz="28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例.直接口算：28÷7　 8÷8　。</a:t>
            </a:r>
            <a:endParaRPr lang="zh-CN" altLang="en-US" sz="28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+mn-ea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1827530" y="4566920"/>
            <a:ext cx="6096000" cy="13836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zh-CN" altLang="en-US" sz="2800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被除数÷除数=商</a:t>
            </a:r>
            <a:endParaRPr lang="zh-CN" altLang="en-US" sz="2800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algn="l">
              <a:buClrTx/>
              <a:buSzTx/>
              <a:buFontTx/>
            </a:pPr>
            <a:r>
              <a:rPr lang="zh-CN" altLang="en-US" sz="2800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商x除数=被除数</a:t>
            </a:r>
            <a:endParaRPr lang="zh-CN" altLang="en-US" sz="2800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  <a:p>
            <a:pPr algn="l">
              <a:buClrTx/>
              <a:buSzTx/>
              <a:buFontTx/>
            </a:pPr>
            <a:r>
              <a:rPr lang="zh-CN" altLang="en-US" sz="2800">
                <a:solidFill>
                  <a:srgbClr val="FF00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被除数÷商=除数</a:t>
            </a:r>
            <a:endParaRPr lang="zh-CN" altLang="en-US" sz="2800">
              <a:solidFill>
                <a:srgbClr val="FF00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楷体" panose="02010609060101010101" pitchFamily="49" charset="-122"/>
              <a:buChar char="l"/>
            </a:pPr>
            <a:r>
              <a:rPr lang="zh-CN" altLang="en-US">
                <a:solidFill>
                  <a:srgbClr val="00B050"/>
                </a:solidFill>
              </a:rPr>
              <a:t>典型例题</a:t>
            </a:r>
            <a:endParaRPr lang="zh-CN" altLang="en-US">
              <a:solidFill>
                <a:srgbClr val="00B050"/>
              </a:solidFill>
            </a:endParaRPr>
          </a:p>
        </p:txBody>
      </p:sp>
      <p:sp>
        <p:nvSpPr>
          <p:cNvPr id="8" name="对角圆角矩形 7"/>
          <p:cNvSpPr/>
          <p:nvPr>
            <p:custDataLst>
              <p:tags r:id="rId2"/>
            </p:custDataLst>
          </p:nvPr>
        </p:nvSpPr>
        <p:spPr bwMode="auto">
          <a:xfrm>
            <a:off x="990600" y="1530350"/>
            <a:ext cx="1676400" cy="685800"/>
          </a:xfrm>
          <a:prstGeom prst="round2DiagRect">
            <a:avLst/>
          </a:prstGeom>
          <a:solidFill>
            <a:srgbClr val="008000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36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考点一</a:t>
            </a:r>
            <a:endParaRPr kumimoji="0" lang="zh-CN" altLang="en-US" sz="3600" b="1" i="0" u="none" strike="noStrike" kern="1200" cap="none" spc="0" normalizeH="0" baseline="0" noProof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7349" name="TextBox 47"/>
          <p:cNvSpPr txBox="1"/>
          <p:nvPr>
            <p:custDataLst>
              <p:tags r:id="rId3"/>
            </p:custDataLst>
          </p:nvPr>
        </p:nvSpPr>
        <p:spPr>
          <a:xfrm>
            <a:off x="3017838" y="1570038"/>
            <a:ext cx="5713412" cy="646112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3600" b="1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用</a:t>
            </a:r>
            <a:r>
              <a:rPr lang="en-US" altLang="zh-CN" sz="3600" b="1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7</a:t>
            </a:r>
            <a:r>
              <a:rPr lang="zh-CN" altLang="en-US" sz="3600" b="1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、</a:t>
            </a:r>
            <a:r>
              <a:rPr lang="en-US" altLang="zh-CN" sz="3600" b="1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8</a:t>
            </a:r>
            <a:r>
              <a:rPr lang="zh-CN" altLang="en-US" sz="3600" b="1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、</a:t>
            </a:r>
            <a:r>
              <a:rPr lang="en-US" altLang="zh-CN" sz="3600" b="1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9</a:t>
            </a:r>
            <a:r>
              <a:rPr lang="zh-CN" altLang="en-US" sz="3600" b="1">
                <a:solidFill>
                  <a:srgbClr val="0070C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的乘法口诀求商</a:t>
            </a:r>
            <a:endParaRPr lang="zh-CN" altLang="en-US" sz="3600" b="1">
              <a:solidFill>
                <a:srgbClr val="0070C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3" name="图片 2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817688" y="3019425"/>
            <a:ext cx="6427787" cy="20447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4" name="Rectangle 278"/>
          <p:cNvSpPr/>
          <p:nvPr>
            <p:custDataLst>
              <p:tags r:id="rId6"/>
            </p:custDataLst>
          </p:nvPr>
        </p:nvSpPr>
        <p:spPr>
          <a:xfrm>
            <a:off x="3452813" y="4237038"/>
            <a:ext cx="457200" cy="644525"/>
          </a:xfrm>
          <a:prstGeom prst="rect">
            <a:avLst/>
          </a:prstGeom>
          <a:noFill/>
          <a:ln w="25400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36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Times New Roman" panose="02020603050405020304" pitchFamily="18" charset="0"/>
              </a:rPr>
              <a:t>8</a:t>
            </a:r>
            <a:endParaRPr lang="en-US" altLang="zh-CN" sz="36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Times New Roman" panose="02020603050405020304" pitchFamily="18" charset="0"/>
            </a:endParaRPr>
          </a:p>
        </p:txBody>
      </p:sp>
      <p:sp>
        <p:nvSpPr>
          <p:cNvPr id="9" name="Rectangle 278"/>
          <p:cNvSpPr/>
          <p:nvPr>
            <p:custDataLst>
              <p:tags r:id="rId7"/>
            </p:custDataLst>
          </p:nvPr>
        </p:nvSpPr>
        <p:spPr>
          <a:xfrm>
            <a:off x="4135438" y="4237038"/>
            <a:ext cx="457200" cy="644525"/>
          </a:xfrm>
          <a:prstGeom prst="rect">
            <a:avLst/>
          </a:prstGeom>
          <a:noFill/>
          <a:ln w="25400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36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Times New Roman" panose="02020603050405020304" pitchFamily="18" charset="0"/>
              </a:rPr>
              <a:t>7</a:t>
            </a:r>
            <a:endParaRPr lang="en-US" altLang="zh-CN" sz="36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Times New Roman" panose="02020603050405020304" pitchFamily="18" charset="0"/>
            </a:endParaRPr>
          </a:p>
        </p:txBody>
      </p:sp>
      <p:sp>
        <p:nvSpPr>
          <p:cNvPr id="10" name="Rectangle 278"/>
          <p:cNvSpPr/>
          <p:nvPr>
            <p:custDataLst>
              <p:tags r:id="rId8"/>
            </p:custDataLst>
          </p:nvPr>
        </p:nvSpPr>
        <p:spPr>
          <a:xfrm>
            <a:off x="4803775" y="4237038"/>
            <a:ext cx="457200" cy="644525"/>
          </a:xfrm>
          <a:prstGeom prst="rect">
            <a:avLst/>
          </a:prstGeom>
          <a:noFill/>
          <a:ln w="25400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36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Times New Roman" panose="02020603050405020304" pitchFamily="18" charset="0"/>
              </a:rPr>
              <a:t>5</a:t>
            </a:r>
            <a:endParaRPr lang="en-US" altLang="zh-CN" sz="36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Times New Roman" panose="02020603050405020304" pitchFamily="18" charset="0"/>
            </a:endParaRPr>
          </a:p>
        </p:txBody>
      </p:sp>
      <p:sp>
        <p:nvSpPr>
          <p:cNvPr id="11" name="Rectangle 278"/>
          <p:cNvSpPr/>
          <p:nvPr>
            <p:custDataLst>
              <p:tags r:id="rId9"/>
            </p:custDataLst>
          </p:nvPr>
        </p:nvSpPr>
        <p:spPr>
          <a:xfrm>
            <a:off x="5497513" y="4235450"/>
            <a:ext cx="457200" cy="644525"/>
          </a:xfrm>
          <a:prstGeom prst="rect">
            <a:avLst/>
          </a:prstGeom>
          <a:noFill/>
          <a:ln w="25400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36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Times New Roman" panose="02020603050405020304" pitchFamily="18" charset="0"/>
              </a:rPr>
              <a:t>9</a:t>
            </a:r>
            <a:endParaRPr lang="en-US" altLang="zh-CN" sz="36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Times New Roman" panose="02020603050405020304" pitchFamily="18" charset="0"/>
            </a:endParaRPr>
          </a:p>
        </p:txBody>
      </p:sp>
      <p:sp>
        <p:nvSpPr>
          <p:cNvPr id="12" name="Rectangle 278"/>
          <p:cNvSpPr/>
          <p:nvPr>
            <p:custDataLst>
              <p:tags r:id="rId10"/>
            </p:custDataLst>
          </p:nvPr>
        </p:nvSpPr>
        <p:spPr>
          <a:xfrm>
            <a:off x="6180138" y="4237038"/>
            <a:ext cx="457200" cy="644525"/>
          </a:xfrm>
          <a:prstGeom prst="rect">
            <a:avLst/>
          </a:prstGeom>
          <a:noFill/>
          <a:ln w="25400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36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Times New Roman" panose="02020603050405020304" pitchFamily="18" charset="0"/>
              </a:rPr>
              <a:t>9</a:t>
            </a:r>
            <a:endParaRPr lang="en-US" altLang="zh-CN" sz="36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Times New Roman" panose="02020603050405020304" pitchFamily="18" charset="0"/>
            </a:endParaRPr>
          </a:p>
        </p:txBody>
      </p:sp>
      <p:sp>
        <p:nvSpPr>
          <p:cNvPr id="5" name="Rectangle 278"/>
          <p:cNvSpPr/>
          <p:nvPr>
            <p:custDataLst>
              <p:tags r:id="rId11"/>
            </p:custDataLst>
          </p:nvPr>
        </p:nvSpPr>
        <p:spPr>
          <a:xfrm>
            <a:off x="6861175" y="4235450"/>
            <a:ext cx="457200" cy="644525"/>
          </a:xfrm>
          <a:prstGeom prst="rect">
            <a:avLst/>
          </a:prstGeom>
          <a:noFill/>
          <a:ln w="25400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36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Times New Roman" panose="02020603050405020304" pitchFamily="18" charset="0"/>
              </a:rPr>
              <a:t>7</a:t>
            </a:r>
            <a:endParaRPr lang="en-US" altLang="zh-CN" sz="36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Times New Roman" panose="02020603050405020304" pitchFamily="18" charset="0"/>
            </a:endParaRPr>
          </a:p>
        </p:txBody>
      </p:sp>
      <p:sp>
        <p:nvSpPr>
          <p:cNvPr id="14" name="Rectangle 278"/>
          <p:cNvSpPr/>
          <p:nvPr>
            <p:custDataLst>
              <p:tags r:id="rId12"/>
            </p:custDataLst>
          </p:nvPr>
        </p:nvSpPr>
        <p:spPr>
          <a:xfrm>
            <a:off x="7546975" y="4237038"/>
            <a:ext cx="457200" cy="644525"/>
          </a:xfrm>
          <a:prstGeom prst="rect">
            <a:avLst/>
          </a:prstGeom>
          <a:noFill/>
          <a:ln w="25400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3600" b="1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Times New Roman" panose="02020603050405020304" pitchFamily="18" charset="0"/>
              </a:rPr>
              <a:t>9</a:t>
            </a:r>
            <a:endParaRPr lang="en-US" altLang="zh-CN" sz="3600" b="1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Times New Roman" panose="02020603050405020304" pitchFamily="18" charset="0"/>
            </a:endParaRPr>
          </a:p>
        </p:txBody>
      </p:sp>
      <p:sp>
        <p:nvSpPr>
          <p:cNvPr id="15" name="文本框 99"/>
          <p:cNvSpPr txBox="1"/>
          <p:nvPr>
            <p:custDataLst>
              <p:tags r:id="rId13"/>
            </p:custDataLst>
          </p:nvPr>
        </p:nvSpPr>
        <p:spPr>
          <a:xfrm>
            <a:off x="1501775" y="2374900"/>
            <a:ext cx="7061200" cy="6445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US" altLang="zh-CN" sz="36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Times New Roman" panose="02020603050405020304" pitchFamily="18" charset="0"/>
              </a:rPr>
              <a:t>1.</a:t>
            </a:r>
            <a:r>
              <a:rPr lang="zh-CN" altLang="en-US" sz="3600" b="1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Times New Roman" panose="02020603050405020304" pitchFamily="18" charset="0"/>
              </a:rPr>
              <a:t>填一填。</a:t>
            </a:r>
            <a:endParaRPr lang="zh-CN" altLang="en-US" sz="3600" b="1">
              <a:solidFill>
                <a:srgbClr val="008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  <a:sym typeface="Times New Roman" panose="02020603050405020304" pitchFamily="18" charset="0"/>
            </a:endParaRPr>
          </a:p>
        </p:txBody>
      </p:sp>
      <p:pic>
        <p:nvPicPr>
          <p:cNvPr id="57359" name="Picture 42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9313863" y="4073525"/>
            <a:ext cx="2312987" cy="207486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8" name="圆角矩形标注 17"/>
          <p:cNvSpPr/>
          <p:nvPr>
            <p:custDataLst>
              <p:tags r:id="rId16"/>
            </p:custDataLst>
          </p:nvPr>
        </p:nvSpPr>
        <p:spPr>
          <a:xfrm>
            <a:off x="2524125" y="5381625"/>
            <a:ext cx="6038850" cy="875665"/>
          </a:xfrm>
          <a:prstGeom prst="wedgeRoundRectCallout">
            <a:avLst>
              <a:gd name="adj1" fmla="val 72111"/>
              <a:gd name="adj2" fmla="val -74588"/>
              <a:gd name="adj3" fmla="val 16667"/>
            </a:avLst>
          </a:prstGeom>
          <a:noFill/>
          <a:ln w="25400" cap="flat" cmpd="sng">
            <a:solidFill>
              <a:srgbClr val="0033CC"/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先想除法乘几得被除数，再根据乘法口诀求商。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0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  <p:cond evt="onBegin" delay="0">
                          <p:tn val="17"/>
                        </p:cond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  <p:cond evt="onBegin" delay="0">
                          <p:tn val="22"/>
                        </p:cond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  <p:cond evt="onBegin" delay="0">
                          <p:tn val="27"/>
                        </p:cond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  <p:cond evt="onBegin" delay="0">
                          <p:tn val="32"/>
                        </p:cond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  <p:cond evt="onBegin" delay="0">
                          <p:tn val="37"/>
                        </p:cond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  <p:cond evt="onBegin" delay="0">
                          <p:tn val="42"/>
                        </p:cond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  <p:cond evt="onBegin" delay="0">
                          <p:tn val="47"/>
                        </p:cond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9" grpId="0"/>
      <p:bldP spid="10" grpId="0"/>
      <p:bldP spid="11" grpId="0"/>
      <p:bldP spid="12" grpId="0"/>
      <p:bldP spid="5" grpId="0"/>
      <p:bldP spid="14" grpId="0"/>
      <p:bldP spid="15" grpId="0"/>
      <p:bldP spid="1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楷体" panose="02010609060101010101" pitchFamily="49" charset="-122"/>
              <a:buChar char="l"/>
            </a:pPr>
            <a:r>
              <a:rPr lang="zh-CN" altLang="en-US">
                <a:solidFill>
                  <a:srgbClr val="00B050"/>
                </a:solidFill>
              </a:rPr>
              <a:t>典型例题</a:t>
            </a:r>
            <a:endParaRPr lang="zh-CN" altLang="en-US">
              <a:solidFill>
                <a:srgbClr val="00B050"/>
              </a:solidFill>
            </a:endParaRPr>
          </a:p>
        </p:txBody>
      </p:sp>
      <p:pic>
        <p:nvPicPr>
          <p:cNvPr id="18448" name="Picture 23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810260" y="2426547"/>
            <a:ext cx="5775960" cy="21082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690881" y="1626447"/>
            <a:ext cx="11761047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 typeface="楷体" panose="02010609060101010101" pitchFamily="49" charset="-122"/>
              <a:buNone/>
            </a:pPr>
            <a:r>
              <a:rPr lang="zh-CN" altLang="en-US" sz="28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共有</a:t>
            </a:r>
            <a:r>
              <a:rPr lang="en-US" altLang="zh-CN" sz="28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27</a:t>
            </a:r>
            <a:r>
              <a:rPr lang="zh-CN" altLang="en-US" sz="28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个气球，每</a:t>
            </a:r>
            <a:r>
              <a:rPr lang="en-US" altLang="zh-CN" sz="28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9</a:t>
            </a:r>
            <a:r>
              <a:rPr lang="zh-CN" altLang="en-US" sz="28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个摆一行</a:t>
            </a:r>
            <a:r>
              <a:rPr lang="zh-CN" altLang="en-US" sz="28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，</a:t>
            </a:r>
            <a:r>
              <a:rPr lang="zh-CN" altLang="en-US" sz="2800" u="sng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            </a:t>
            </a:r>
            <a:r>
              <a:rPr lang="zh-CN" altLang="en-US" sz="28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？</a:t>
            </a:r>
            <a:r>
              <a:rPr lang="zh-CN" altLang="en-US" sz="2800">
                <a:noFill/>
                <a:cs typeface="楷体" panose="02010609060101010101" pitchFamily="49" charset="-122"/>
              </a:rPr>
              <a:t>你</a:t>
            </a:r>
            <a:endParaRPr lang="zh-CN" altLang="en-US" sz="2800">
              <a:noFill/>
              <a:cs typeface="楷体" panose="02010609060101010101" pitchFamily="49" charset="-122"/>
            </a:endParaRPr>
          </a:p>
        </p:txBody>
      </p:sp>
      <p:sp>
        <p:nvSpPr>
          <p:cNvPr id="4" name="文本框 3"/>
          <p:cNvSpPr txBox="1"/>
          <p:nvPr>
            <p:custDataLst>
              <p:tags r:id="rId5"/>
            </p:custDataLst>
          </p:nvPr>
        </p:nvSpPr>
        <p:spPr>
          <a:xfrm>
            <a:off x="5752889" y="1466427"/>
            <a:ext cx="1960880" cy="521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 typeface="楷体" panose="02010609060101010101" pitchFamily="49" charset="-122"/>
              <a:buNone/>
            </a:pPr>
            <a:r>
              <a:rPr lang="zh-CN" altLang="en-US" sz="28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可以摆几行</a:t>
            </a:r>
            <a:endParaRPr lang="zh-CN" altLang="en-US" sz="28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6755259" y="2594611"/>
            <a:ext cx="4677292" cy="4406053"/>
            <a:chOff x="6064" y="-801"/>
            <a:chExt cx="5524" cy="5204"/>
          </a:xfrm>
        </p:grpSpPr>
        <p:pic>
          <p:nvPicPr>
            <p:cNvPr id="34835" name="图片 15" descr="人物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rcRect l="13538" t="46251" r="71153" b="18289"/>
            <a:stretch>
              <a:fillRect/>
            </a:stretch>
          </p:blipFill>
          <p:spPr>
            <a:xfrm>
              <a:off x="9914" y="1818"/>
              <a:ext cx="1674" cy="2585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34836" name="AutoShape 27"/>
            <p:cNvSpPr/>
            <p:nvPr>
              <p:custDataLst>
                <p:tags r:id="rId8"/>
              </p:custDataLst>
            </p:nvPr>
          </p:nvSpPr>
          <p:spPr>
            <a:xfrm>
              <a:off x="6064" y="-801"/>
              <a:ext cx="5149" cy="1258"/>
            </a:xfrm>
            <a:prstGeom prst="wedgeRoundRectCallout">
              <a:avLst>
                <a:gd name="adj1" fmla="val 34930"/>
                <a:gd name="adj2" fmla="val 65634"/>
                <a:gd name="adj3" fmla="val 16667"/>
              </a:avLst>
            </a:prstGeom>
            <a:solidFill>
              <a:schemeClr val="bg1"/>
            </a:solidFill>
            <a:ln w="19050" cap="flat" cmpd="sng">
              <a:solidFill>
                <a:srgbClr val="3399F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 fontAlgn="base">
                <a:spcBef>
                  <a:spcPct val="0"/>
                </a:spcBef>
                <a:spcAft>
                  <a:spcPct val="0"/>
                </a:spcAft>
                <a:buFont typeface="楷体" panose="02010609060101010101" pitchFamily="49" charset="-122"/>
                <a:buNone/>
              </a:pPr>
              <a:r>
                <a:rPr lang="zh-CN" altLang="en-US" sz="2800">
                  <a:solidFill>
                    <a:srgbClr val="000000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求可以摆几行，就是求</a:t>
              </a:r>
              <a:r>
                <a:rPr lang="en-US" altLang="zh-CN" sz="2800">
                  <a:solidFill>
                    <a:srgbClr val="000000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27</a:t>
              </a:r>
              <a:r>
                <a:rPr lang="zh-CN" altLang="en-US" sz="2800">
                  <a:solidFill>
                    <a:srgbClr val="000000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中有几个</a:t>
              </a:r>
              <a:r>
                <a:rPr lang="en-US" altLang="zh-CN" sz="2800">
                  <a:solidFill>
                    <a:srgbClr val="000000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9</a:t>
              </a:r>
              <a:r>
                <a:rPr lang="zh-CN" altLang="en-US" sz="2800">
                  <a:solidFill>
                    <a:srgbClr val="000000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，用除法解决。</a:t>
              </a:r>
              <a:endParaRPr lang="zh-CN" altLang="en-US" sz="28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  <p:sp>
        <p:nvSpPr>
          <p:cNvPr id="6" name="文本框 5"/>
          <p:cNvSpPr txBox="1"/>
          <p:nvPr>
            <p:custDataLst>
              <p:tags r:id="rId9"/>
            </p:custDataLst>
          </p:nvPr>
        </p:nvSpPr>
        <p:spPr>
          <a:xfrm>
            <a:off x="1667087" y="4627033"/>
            <a:ext cx="1249680" cy="521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 typeface="楷体" panose="02010609060101010101" pitchFamily="49" charset="-122"/>
              <a:buNone/>
            </a:pPr>
            <a:r>
              <a:rPr lang="en-US" altLang="zh-CN" sz="28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27</a:t>
            </a:r>
            <a:r>
              <a:rPr lang="zh-CN" altLang="en-US" sz="28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÷</a:t>
            </a:r>
            <a:r>
              <a:rPr lang="en-US" altLang="zh-CN" sz="28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9 </a:t>
            </a:r>
            <a:endParaRPr lang="en-US" altLang="zh-CN" sz="28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7" name="文本框 6"/>
          <p:cNvSpPr txBox="1"/>
          <p:nvPr>
            <p:custDataLst>
              <p:tags r:id="rId10"/>
            </p:custDataLst>
          </p:nvPr>
        </p:nvSpPr>
        <p:spPr>
          <a:xfrm>
            <a:off x="1667087" y="5517727"/>
            <a:ext cx="3383280" cy="521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 typeface="楷体" panose="02010609060101010101" pitchFamily="49" charset="-122"/>
              <a:buNone/>
            </a:pPr>
            <a:r>
              <a:rPr lang="zh-CN" altLang="en-US" sz="28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想：（三）九二十七</a:t>
            </a:r>
            <a:endParaRPr lang="zh-CN" altLang="en-US" sz="28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1" name="文本框 10"/>
          <p:cNvSpPr txBox="1"/>
          <p:nvPr>
            <p:custDataLst>
              <p:tags r:id="rId11"/>
            </p:custDataLst>
          </p:nvPr>
        </p:nvSpPr>
        <p:spPr>
          <a:xfrm>
            <a:off x="3329940" y="4627033"/>
            <a:ext cx="1783080" cy="521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 typeface="楷体" panose="02010609060101010101" pitchFamily="49" charset="-122"/>
              <a:buNone/>
            </a:pPr>
            <a:r>
              <a:rPr lang="en-US" altLang="zh-CN" sz="28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= 3</a:t>
            </a:r>
            <a:r>
              <a:rPr lang="zh-CN" altLang="en-US" sz="280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（行）</a:t>
            </a:r>
            <a:endParaRPr lang="zh-CN" altLang="en-US" sz="2800"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6765208" y="2363894"/>
            <a:ext cx="4422429" cy="3856566"/>
            <a:chOff x="6064" y="-801"/>
            <a:chExt cx="5223" cy="4555"/>
          </a:xfrm>
        </p:grpSpPr>
        <p:pic>
          <p:nvPicPr>
            <p:cNvPr id="9" name="图片 15" descr="人物"/>
            <p:cNvPicPr>
              <a:picLocks noChangeAspect="1"/>
            </p:cNvPicPr>
            <p:nvPr>
              <p:custDataLst>
                <p:tags r:id="rId12"/>
              </p:custDataLst>
            </p:nvPr>
          </p:nvPicPr>
          <p:blipFill>
            <a:blip r:embed="rId6"/>
            <a:srcRect l="13538" t="46251" r="71153" b="18289"/>
            <a:stretch>
              <a:fillRect/>
            </a:stretch>
          </p:blipFill>
          <p:spPr>
            <a:xfrm>
              <a:off x="9613" y="1169"/>
              <a:ext cx="1674" cy="2585"/>
            </a:xfrm>
            <a:prstGeom prst="rect">
              <a:avLst/>
            </a:prstGeom>
            <a:noFill/>
            <a:ln w="9525">
              <a:noFill/>
            </a:ln>
          </p:spPr>
        </p:pic>
        <p:sp>
          <p:nvSpPr>
            <p:cNvPr id="10" name="AutoShape 27"/>
            <p:cNvSpPr/>
            <p:nvPr>
              <p:custDataLst>
                <p:tags r:id="rId13"/>
              </p:custDataLst>
            </p:nvPr>
          </p:nvSpPr>
          <p:spPr>
            <a:xfrm>
              <a:off x="6064" y="-801"/>
              <a:ext cx="5149" cy="1258"/>
            </a:xfrm>
            <a:prstGeom prst="wedgeRoundRectCallout">
              <a:avLst>
                <a:gd name="adj1" fmla="val 34930"/>
                <a:gd name="adj2" fmla="val 65634"/>
                <a:gd name="adj3" fmla="val 16667"/>
              </a:avLst>
            </a:prstGeom>
            <a:solidFill>
              <a:schemeClr val="bg1"/>
            </a:solidFill>
            <a:ln w="19050" cap="flat" cmpd="sng">
              <a:solidFill>
                <a:srgbClr val="3399F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 fontAlgn="base">
                <a:spcBef>
                  <a:spcPct val="0"/>
                </a:spcBef>
                <a:spcAft>
                  <a:spcPct val="0"/>
                </a:spcAft>
                <a:buFont typeface="楷体" panose="02010609060101010101" pitchFamily="49" charset="-122"/>
                <a:buNone/>
              </a:pPr>
              <a:r>
                <a:rPr lang="zh-CN" altLang="en-US" sz="2800">
                  <a:solidFill>
                    <a:srgbClr val="000000"/>
                  </a:solidFill>
                  <a:latin typeface="楷体" panose="02010609060101010101" pitchFamily="49" charset="-122"/>
                  <a:ea typeface="楷体" panose="02010609060101010101" pitchFamily="49" charset="-122"/>
                  <a:cs typeface="楷体" panose="02010609060101010101" pitchFamily="49" charset="-122"/>
                </a:rPr>
                <a:t>你还可以提出其它用除法解决的数学问题吗？</a:t>
              </a:r>
              <a:endParaRPr lang="zh-CN" altLang="en-US" sz="28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xit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楷体" panose="02010609060101010101" pitchFamily="49" charset="-122"/>
              <a:buChar char="l"/>
            </a:pPr>
            <a:r>
              <a:rPr lang="zh-CN" altLang="en-US">
                <a:solidFill>
                  <a:srgbClr val="DC5264"/>
                </a:solidFill>
              </a:rPr>
              <a:t>跟踪练习</a:t>
            </a:r>
            <a:endParaRPr lang="zh-CN" altLang="en-US">
              <a:solidFill>
                <a:srgbClr val="DC5264"/>
              </a:solidFill>
            </a:endParaRPr>
          </a:p>
        </p:txBody>
      </p:sp>
      <p:pic>
        <p:nvPicPr>
          <p:cNvPr id="7184" name="Picture 21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b="86845"/>
          <a:stretch>
            <a:fillRect/>
          </a:stretch>
        </p:blipFill>
        <p:spPr>
          <a:xfrm>
            <a:off x="802852" y="1809750"/>
            <a:ext cx="5605780" cy="333587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6408632" y="2702983"/>
            <a:ext cx="3738880" cy="521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 typeface="楷体" panose="02010609060101010101" pitchFamily="49" charset="-122"/>
              <a:buNone/>
            </a:pPr>
            <a:r>
              <a:rPr lang="zh-CN" altLang="en-US" sz="28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一共做了多少面旗子？</a:t>
            </a:r>
            <a:endParaRPr lang="zh-CN" altLang="en-US" sz="2800">
              <a:solidFill>
                <a:srgbClr val="00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4" name="文本框 3"/>
          <p:cNvSpPr txBox="1"/>
          <p:nvPr>
            <p:custDataLst>
              <p:tags r:id="rId5"/>
            </p:custDataLst>
          </p:nvPr>
        </p:nvSpPr>
        <p:spPr>
          <a:xfrm>
            <a:off x="8808298" y="1809750"/>
            <a:ext cx="2138680" cy="521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 typeface="楷体" panose="02010609060101010101" pitchFamily="49" charset="-122"/>
              <a:buNone/>
            </a:pPr>
            <a:r>
              <a:rPr lang="zh-CN" altLang="en-US" sz="28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一共有</a:t>
            </a:r>
            <a:r>
              <a:rPr lang="en-US" altLang="zh-CN" sz="28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8</a:t>
            </a:r>
            <a:r>
              <a:rPr lang="zh-CN" altLang="en-US" sz="28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行，</a:t>
            </a:r>
            <a:endParaRPr lang="zh-CN" altLang="en-US" sz="2800">
              <a:solidFill>
                <a:srgbClr val="00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" name="文本框 4"/>
          <p:cNvSpPr txBox="1"/>
          <p:nvPr>
            <p:custDataLst>
              <p:tags r:id="rId6"/>
            </p:custDataLst>
          </p:nvPr>
        </p:nvSpPr>
        <p:spPr>
          <a:xfrm>
            <a:off x="6408633" y="1809750"/>
            <a:ext cx="2138680" cy="521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 typeface="楷体" panose="02010609060101010101" pitchFamily="49" charset="-122"/>
              <a:buNone/>
            </a:pPr>
            <a:r>
              <a:rPr lang="zh-CN" altLang="en-US" sz="28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每行有</a:t>
            </a:r>
            <a:r>
              <a:rPr lang="en-US" altLang="zh-CN" sz="28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7</a:t>
            </a:r>
            <a:r>
              <a:rPr lang="zh-CN" altLang="en-US" sz="2800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  <a:cs typeface="楷体" panose="02010609060101010101" pitchFamily="49" charset="-122"/>
              </a:rPr>
              <a:t>面，</a:t>
            </a:r>
            <a:endParaRPr lang="zh-CN" altLang="en-US" sz="2800">
              <a:solidFill>
                <a:srgbClr val="000000"/>
              </a:solidFill>
              <a:latin typeface="楷体" panose="02010609060101010101" pitchFamily="49" charset="-122"/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6" name="Picture 21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2"/>
          <a:srcRect b="86845"/>
          <a:stretch>
            <a:fillRect/>
          </a:stretch>
        </p:blipFill>
        <p:spPr>
          <a:xfrm>
            <a:off x="802852" y="2088303"/>
            <a:ext cx="5605780" cy="33358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7" name="Picture 21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2"/>
          <a:srcRect b="86845"/>
          <a:stretch>
            <a:fillRect/>
          </a:stretch>
        </p:blipFill>
        <p:spPr>
          <a:xfrm>
            <a:off x="802852" y="2366857"/>
            <a:ext cx="5605780" cy="33358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8" name="Picture 21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2"/>
          <a:srcRect b="86845"/>
          <a:stretch>
            <a:fillRect/>
          </a:stretch>
        </p:blipFill>
        <p:spPr>
          <a:xfrm>
            <a:off x="802852" y="2645410"/>
            <a:ext cx="5605780" cy="33358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9" name="Picture 21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2"/>
          <a:srcRect b="86845"/>
          <a:stretch>
            <a:fillRect/>
          </a:stretch>
        </p:blipFill>
        <p:spPr>
          <a:xfrm>
            <a:off x="802852" y="2923963"/>
            <a:ext cx="5605780" cy="33358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6" name="Picture 21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2"/>
          <a:srcRect b="86845"/>
          <a:stretch>
            <a:fillRect/>
          </a:stretch>
        </p:blipFill>
        <p:spPr>
          <a:xfrm>
            <a:off x="802852" y="3202517"/>
            <a:ext cx="5605780" cy="33358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17" name="Picture 2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2"/>
          <a:srcRect b="86845"/>
          <a:stretch>
            <a:fillRect/>
          </a:stretch>
        </p:blipFill>
        <p:spPr>
          <a:xfrm>
            <a:off x="802852" y="3481070"/>
            <a:ext cx="5605780" cy="333587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59" name="Picture 21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2"/>
          <a:srcRect b="86845"/>
          <a:stretch>
            <a:fillRect/>
          </a:stretch>
        </p:blipFill>
        <p:spPr>
          <a:xfrm>
            <a:off x="802852" y="3759623"/>
            <a:ext cx="5605780" cy="333587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7175" name="Text Box 26"/>
          <p:cNvSpPr txBox="1"/>
          <p:nvPr>
            <p:custDataLst>
              <p:tags r:id="rId14"/>
            </p:custDataLst>
          </p:nvPr>
        </p:nvSpPr>
        <p:spPr>
          <a:xfrm>
            <a:off x="7975812" y="4093210"/>
            <a:ext cx="2765213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50000"/>
              </a:spcBef>
              <a:spcAft>
                <a:spcPct val="0"/>
              </a:spcAft>
              <a:buFont typeface="楷体" panose="02010609060101010101" pitchFamily="49" charset="-122"/>
              <a:buNone/>
            </a:pPr>
            <a:r>
              <a:rPr lang="en-US" altLang="zh-CN" sz="2800">
                <a:solidFill>
                  <a:srgbClr val="FF0000"/>
                </a:solidFill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7×8 </a:t>
            </a:r>
            <a:r>
              <a:rPr lang="zh-CN" altLang="en-US" sz="2800">
                <a:solidFill>
                  <a:srgbClr val="FF0000"/>
                </a:solidFill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＝ </a:t>
            </a:r>
            <a:endParaRPr lang="en-US" altLang="zh-CN" sz="2800">
              <a:solidFill>
                <a:srgbClr val="FF0000"/>
              </a:solidFill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7178" name="Text Box 30"/>
          <p:cNvSpPr txBox="1"/>
          <p:nvPr>
            <p:custDataLst>
              <p:tags r:id="rId15"/>
            </p:custDataLst>
          </p:nvPr>
        </p:nvSpPr>
        <p:spPr>
          <a:xfrm>
            <a:off x="7305252" y="4955964"/>
            <a:ext cx="4107180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50000"/>
              </a:spcBef>
              <a:spcAft>
                <a:spcPct val="0"/>
              </a:spcAft>
              <a:buFont typeface="楷体" panose="02010609060101010101" pitchFamily="49" charset="-122"/>
              <a:buNone/>
            </a:pPr>
            <a:r>
              <a:rPr lang="zh-CN" altLang="en-US" sz="2800">
                <a:solidFill>
                  <a:srgbClr val="FF0000"/>
                </a:solidFill>
                <a:ea typeface="楷体" panose="02010609060101010101" pitchFamily="49" charset="-122"/>
                <a:cs typeface="楷体" panose="02010609060101010101" pitchFamily="49" charset="-122"/>
              </a:rPr>
              <a:t>口诀：七八五十六</a:t>
            </a:r>
            <a:endParaRPr lang="zh-CN" altLang="en-US" sz="2800">
              <a:solidFill>
                <a:srgbClr val="FF0000"/>
              </a:solidFill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grpSp>
        <p:nvGrpSpPr>
          <p:cNvPr id="62" name="组合 61"/>
          <p:cNvGrpSpPr/>
          <p:nvPr/>
        </p:nvGrpSpPr>
        <p:grpSpPr>
          <a:xfrm>
            <a:off x="542105" y="4587241"/>
            <a:ext cx="6569993" cy="1677247"/>
            <a:chOff x="1119" y="5735"/>
            <a:chExt cx="7761" cy="1981"/>
          </a:xfrm>
        </p:grpSpPr>
        <p:sp>
          <p:nvSpPr>
            <p:cNvPr id="34832" name="AutoShape 27"/>
            <p:cNvSpPr/>
            <p:nvPr>
              <p:custDataLst>
                <p:tags r:id="rId16"/>
              </p:custDataLst>
            </p:nvPr>
          </p:nvSpPr>
          <p:spPr>
            <a:xfrm>
              <a:off x="2924" y="5756"/>
              <a:ext cx="5956" cy="1816"/>
            </a:xfrm>
            <a:prstGeom prst="wedgeRoundRectCallout">
              <a:avLst>
                <a:gd name="adj1" fmla="val -54916"/>
                <a:gd name="adj2" fmla="val 13728"/>
                <a:gd name="adj3" fmla="val 16667"/>
              </a:avLst>
            </a:prstGeom>
            <a:solidFill>
              <a:schemeClr val="bg1"/>
            </a:solidFill>
            <a:ln w="19050" cap="flat" cmpd="sng">
              <a:solidFill>
                <a:srgbClr val="3399FF"/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wrap="square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 fontAlgn="base">
                <a:spcBef>
                  <a:spcPct val="0"/>
                </a:spcBef>
                <a:spcAft>
                  <a:spcPct val="0"/>
                </a:spcAft>
                <a:buFont typeface="楷体" panose="02010609060101010101" pitchFamily="49" charset="-122"/>
                <a:buNone/>
              </a:pPr>
              <a:r>
                <a:rPr lang="zh-CN" altLang="en-US" sz="2800">
                  <a:solidFill>
                    <a:srgbClr val="000000"/>
                  </a:solidFill>
                  <a:ea typeface="楷体" panose="02010609060101010101" pitchFamily="49" charset="-122"/>
                  <a:cs typeface="楷体" panose="02010609060101010101" pitchFamily="49" charset="-122"/>
                </a:rPr>
                <a:t>求一共做了多少面旗子，就是求</a:t>
              </a:r>
              <a:r>
                <a:rPr lang="en-US" altLang="zh-CN" sz="2800">
                  <a:solidFill>
                    <a:srgbClr val="000000"/>
                  </a:solidFill>
                  <a:ea typeface="楷体" panose="02010609060101010101" pitchFamily="49" charset="-122"/>
                  <a:cs typeface="楷体" panose="02010609060101010101" pitchFamily="49" charset="-122"/>
                </a:rPr>
                <a:t>8</a:t>
              </a:r>
              <a:r>
                <a:rPr lang="zh-CN" altLang="en-US" sz="2800">
                  <a:solidFill>
                    <a:srgbClr val="000000"/>
                  </a:solidFill>
                  <a:ea typeface="楷体" panose="02010609060101010101" pitchFamily="49" charset="-122"/>
                  <a:cs typeface="楷体" panose="02010609060101010101" pitchFamily="49" charset="-122"/>
                </a:rPr>
                <a:t>个</a:t>
              </a:r>
              <a:r>
                <a:rPr lang="en-US" altLang="zh-CN" sz="2800">
                  <a:solidFill>
                    <a:srgbClr val="000000"/>
                  </a:solidFill>
                  <a:ea typeface="楷体" panose="02010609060101010101" pitchFamily="49" charset="-122"/>
                  <a:cs typeface="楷体" panose="02010609060101010101" pitchFamily="49" charset="-122"/>
                </a:rPr>
                <a:t>7</a:t>
              </a:r>
              <a:r>
                <a:rPr lang="zh-CN" altLang="en-US" sz="2800">
                  <a:solidFill>
                    <a:srgbClr val="000000"/>
                  </a:solidFill>
                  <a:ea typeface="楷体" panose="02010609060101010101" pitchFamily="49" charset="-122"/>
                  <a:cs typeface="楷体" panose="02010609060101010101" pitchFamily="49" charset="-122"/>
                </a:rPr>
                <a:t>相加 是多少，用乘法计算 。</a:t>
              </a:r>
              <a:endParaRPr lang="zh-CN" altLang="en-US" sz="2800">
                <a:solidFill>
                  <a:srgbClr val="000000"/>
                </a:solidFill>
                <a:ea typeface="楷体" panose="02010609060101010101" pitchFamily="49" charset="-122"/>
                <a:cs typeface="楷体" panose="02010609060101010101" pitchFamily="49" charset="-122"/>
              </a:endParaRPr>
            </a:p>
          </p:txBody>
        </p:sp>
        <p:pic>
          <p:nvPicPr>
            <p:cNvPr id="34833" name="图片 13" descr="人物(1)"/>
            <p:cNvPicPr>
              <a:picLocks noChangeAspect="1"/>
            </p:cNvPicPr>
            <p:nvPr>
              <p:custDataLst>
                <p:tags r:id="rId18"/>
              </p:custDataLst>
            </p:nvPr>
          </p:nvPicPr>
          <p:blipFill>
            <a:blip r:embed="rId17"/>
            <a:srcRect l="1962" t="1503" r="87570" b="70341"/>
            <a:stretch>
              <a:fillRect/>
            </a:stretch>
          </p:blipFill>
          <p:spPr>
            <a:xfrm flipH="1">
              <a:off x="1119" y="5735"/>
              <a:ext cx="1643" cy="1981"/>
            </a:xfrm>
            <a:prstGeom prst="rect">
              <a:avLst/>
            </a:prstGeom>
            <a:noFill/>
            <a:ln w="9525">
              <a:noFill/>
            </a:ln>
          </p:spPr>
        </p:pic>
      </p:grpSp>
      <p:sp>
        <p:nvSpPr>
          <p:cNvPr id="64" name="Text Box 26"/>
          <p:cNvSpPr txBox="1"/>
          <p:nvPr>
            <p:custDataLst>
              <p:tags r:id="rId19"/>
            </p:custDataLst>
          </p:nvPr>
        </p:nvSpPr>
        <p:spPr>
          <a:xfrm>
            <a:off x="9216179" y="4093211"/>
            <a:ext cx="1130300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50000"/>
              </a:spcBef>
              <a:spcAft>
                <a:spcPct val="0"/>
              </a:spcAft>
              <a:buFont typeface="楷体" panose="02010609060101010101" pitchFamily="49" charset="-122"/>
              <a:buNone/>
            </a:pPr>
            <a:r>
              <a:rPr lang="en-US" altLang="zh-CN" sz="2800">
                <a:solidFill>
                  <a:srgbClr val="FF0000"/>
                </a:solidFill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 </a:t>
            </a:r>
            <a:r>
              <a:rPr lang="zh-CN" altLang="en-US" sz="2800">
                <a:solidFill>
                  <a:srgbClr val="FF0000"/>
                </a:solidFill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 </a:t>
            </a:r>
            <a:r>
              <a:rPr lang="en-US" altLang="zh-CN" sz="2800">
                <a:solidFill>
                  <a:srgbClr val="FF0000"/>
                </a:solidFill>
                <a:ea typeface="楷体" panose="02010609060101010101" pitchFamily="49" charset="-122"/>
                <a:cs typeface="楷体" panose="02010609060101010101" pitchFamily="49" charset="-122"/>
                <a:sym typeface="+mn-ea"/>
              </a:rPr>
              <a:t>56</a:t>
            </a:r>
            <a:endParaRPr lang="en-US" altLang="zh-CN" sz="2800">
              <a:solidFill>
                <a:srgbClr val="FF0000"/>
              </a:solidFill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 flipH="1">
            <a:off x="11341100" y="102108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16" presetID="1" presetClass="entr" presetSubtype="0" dur="1" fill="hold" nodeType="after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202"/>
                            </p:stCondLst>
                            <p:childTnLst>
                              <p:par>
                                <p:cTn id="19" presetID="1" presetClass="entr" presetSubtype="0" dur="1" fill="hold" nodeType="after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 nodeType="afterGroup">
                            <p:stCondLst>
                              <p:cond delay="403"/>
                            </p:stCondLst>
                            <p:childTnLst>
                              <p:par>
                                <p:cTn id="22" presetID="1" presetClass="entr" presetSubtype="0" dur="1" fill="hold" nodeType="after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604"/>
                            </p:stCondLst>
                            <p:childTnLst>
                              <p:par>
                                <p:cTn id="25" presetID="1" presetClass="entr" presetSubtype="0" dur="1" fill="hold" nodeType="after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805"/>
                            </p:stCondLst>
                            <p:childTnLst>
                              <p:par>
                                <p:cTn id="28" presetID="1" presetClass="entr" presetSubtype="0" dur="1" fill="hold" nodeType="after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1006"/>
                            </p:stCondLst>
                            <p:childTnLst>
                              <p:par>
                                <p:cTn id="31" presetID="1" presetClass="entr" presetSubtype="0" dur="1" fill="hold" nodeType="after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500"/>
                                        <p:tgtEl>
                                          <p:spTgt spid="7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4" dur="500"/>
                                        <p:tgtEl>
                                          <p:spTgt spid="7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9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7175" grpId="0"/>
      <p:bldP spid="7178" grpId="0"/>
      <p:bldP spid="6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楷体" panose="02010609060101010101" pitchFamily="49" charset="-122"/>
              <a:buChar char="l"/>
            </a:pPr>
            <a:r>
              <a:rPr lang="zh-CN" altLang="en-US">
                <a:solidFill>
                  <a:srgbClr val="DC5264"/>
                </a:solidFill>
              </a:rPr>
              <a:t>跟踪练习</a:t>
            </a:r>
            <a:endParaRPr lang="zh-CN" altLang="en-US">
              <a:solidFill>
                <a:srgbClr val="DC5264"/>
              </a:solidFill>
            </a:endParaRPr>
          </a:p>
        </p:txBody>
      </p:sp>
      <p:sp>
        <p:nvSpPr>
          <p:cNvPr id="20481" name="Rectangle 38"/>
          <p:cNvSpPr/>
          <p:nvPr>
            <p:custDataLst>
              <p:tags r:id="rId2"/>
            </p:custDataLst>
          </p:nvPr>
        </p:nvSpPr>
        <p:spPr>
          <a:xfrm>
            <a:off x="9509972" y="1900345"/>
            <a:ext cx="503767" cy="501649"/>
          </a:xfrm>
          <a:prstGeom prst="rect">
            <a:avLst/>
          </a:prstGeom>
          <a:solidFill>
            <a:schemeClr val="bg1"/>
          </a:solidFill>
          <a:ln w="19050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buFont typeface="楷体" panose="02010609060101010101" pitchFamily="49" charset="-122"/>
              <a:buNone/>
            </a:pPr>
            <a:endParaRPr lang="en-US" altLang="zh-CN" sz="3735">
              <a:solidFill>
                <a:srgbClr val="FF0000"/>
              </a:solidFill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0482" name="Rectangle 39"/>
          <p:cNvSpPr/>
          <p:nvPr>
            <p:custDataLst>
              <p:tags r:id="rId3"/>
            </p:custDataLst>
          </p:nvPr>
        </p:nvSpPr>
        <p:spPr>
          <a:xfrm>
            <a:off x="9509972" y="2401994"/>
            <a:ext cx="503767" cy="503767"/>
          </a:xfrm>
          <a:prstGeom prst="rect">
            <a:avLst/>
          </a:prstGeom>
          <a:solidFill>
            <a:schemeClr val="bg1"/>
          </a:solidFill>
          <a:ln w="19050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buFont typeface="楷体" panose="02010609060101010101" pitchFamily="49" charset="-122"/>
              <a:buNone/>
            </a:pPr>
            <a:endParaRPr lang="en-US" altLang="zh-CN" sz="3735">
              <a:solidFill>
                <a:srgbClr val="FF0000"/>
              </a:solidFill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0483" name="Rectangle 40"/>
          <p:cNvSpPr/>
          <p:nvPr>
            <p:custDataLst>
              <p:tags r:id="rId4"/>
            </p:custDataLst>
          </p:nvPr>
        </p:nvSpPr>
        <p:spPr>
          <a:xfrm>
            <a:off x="9509972" y="2907878"/>
            <a:ext cx="503767" cy="503767"/>
          </a:xfrm>
          <a:prstGeom prst="rect">
            <a:avLst/>
          </a:prstGeom>
          <a:solidFill>
            <a:schemeClr val="bg1"/>
          </a:solidFill>
          <a:ln w="19050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buFont typeface="楷体" panose="02010609060101010101" pitchFamily="49" charset="-122"/>
              <a:buNone/>
            </a:pPr>
            <a:endParaRPr lang="en-US" altLang="zh-CN" sz="3735">
              <a:solidFill>
                <a:srgbClr val="FF0000"/>
              </a:solidFill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0484" name="Rectangle 41"/>
          <p:cNvSpPr/>
          <p:nvPr>
            <p:custDataLst>
              <p:tags r:id="rId5"/>
            </p:custDataLst>
          </p:nvPr>
        </p:nvSpPr>
        <p:spPr>
          <a:xfrm>
            <a:off x="9509972" y="3411645"/>
            <a:ext cx="503767" cy="501649"/>
          </a:xfrm>
          <a:prstGeom prst="rect">
            <a:avLst/>
          </a:prstGeom>
          <a:solidFill>
            <a:schemeClr val="bg1"/>
          </a:solidFill>
          <a:ln w="19050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buFont typeface="楷体" panose="02010609060101010101" pitchFamily="49" charset="-122"/>
              <a:buNone/>
            </a:pPr>
            <a:endParaRPr lang="en-US" altLang="zh-CN" sz="3735">
              <a:solidFill>
                <a:srgbClr val="FF0000"/>
              </a:solidFill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0485" name="Rectangle 34"/>
          <p:cNvSpPr/>
          <p:nvPr>
            <p:custDataLst>
              <p:tags r:id="rId6"/>
            </p:custDataLst>
          </p:nvPr>
        </p:nvSpPr>
        <p:spPr>
          <a:xfrm>
            <a:off x="5367656" y="1900345"/>
            <a:ext cx="503767" cy="501649"/>
          </a:xfrm>
          <a:prstGeom prst="rect">
            <a:avLst/>
          </a:prstGeom>
          <a:solidFill>
            <a:schemeClr val="bg1"/>
          </a:solidFill>
          <a:ln w="19050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buFont typeface="楷体" panose="02010609060101010101" pitchFamily="49" charset="-122"/>
              <a:buNone/>
            </a:pPr>
            <a:endParaRPr lang="en-US" altLang="zh-CN" sz="3735">
              <a:solidFill>
                <a:srgbClr val="FF0000"/>
              </a:solidFill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0486" name="Rectangle 35"/>
          <p:cNvSpPr/>
          <p:nvPr>
            <p:custDataLst>
              <p:tags r:id="rId7"/>
            </p:custDataLst>
          </p:nvPr>
        </p:nvSpPr>
        <p:spPr>
          <a:xfrm>
            <a:off x="5367656" y="2401994"/>
            <a:ext cx="503767" cy="503767"/>
          </a:xfrm>
          <a:prstGeom prst="rect">
            <a:avLst/>
          </a:prstGeom>
          <a:solidFill>
            <a:schemeClr val="bg1"/>
          </a:solidFill>
          <a:ln w="19050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buFont typeface="楷体" panose="02010609060101010101" pitchFamily="49" charset="-122"/>
              <a:buNone/>
            </a:pPr>
            <a:endParaRPr lang="en-US" altLang="zh-CN" sz="3735">
              <a:solidFill>
                <a:srgbClr val="FF0000"/>
              </a:solidFill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0487" name="Rectangle 36"/>
          <p:cNvSpPr/>
          <p:nvPr>
            <p:custDataLst>
              <p:tags r:id="rId8"/>
            </p:custDataLst>
          </p:nvPr>
        </p:nvSpPr>
        <p:spPr>
          <a:xfrm>
            <a:off x="5367656" y="2907878"/>
            <a:ext cx="503767" cy="503767"/>
          </a:xfrm>
          <a:prstGeom prst="rect">
            <a:avLst/>
          </a:prstGeom>
          <a:solidFill>
            <a:schemeClr val="bg1"/>
          </a:solidFill>
          <a:ln w="19050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buFont typeface="楷体" panose="02010609060101010101" pitchFamily="49" charset="-122"/>
              <a:buNone/>
            </a:pPr>
            <a:endParaRPr lang="en-US" altLang="zh-CN" sz="3735">
              <a:solidFill>
                <a:srgbClr val="FF0000"/>
              </a:solidFill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0488" name="Rectangle 37"/>
          <p:cNvSpPr/>
          <p:nvPr>
            <p:custDataLst>
              <p:tags r:id="rId9"/>
            </p:custDataLst>
          </p:nvPr>
        </p:nvSpPr>
        <p:spPr>
          <a:xfrm>
            <a:off x="5367656" y="3411645"/>
            <a:ext cx="503767" cy="501649"/>
          </a:xfrm>
          <a:prstGeom prst="rect">
            <a:avLst/>
          </a:prstGeom>
          <a:solidFill>
            <a:schemeClr val="bg1"/>
          </a:solidFill>
          <a:ln w="19050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buFont typeface="楷体" panose="02010609060101010101" pitchFamily="49" charset="-122"/>
              <a:buNone/>
            </a:pPr>
            <a:endParaRPr lang="en-US" altLang="zh-CN" sz="3735">
              <a:solidFill>
                <a:srgbClr val="FF0000"/>
              </a:solidFill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3" name="Text Box 7"/>
          <p:cNvSpPr txBox="1"/>
          <p:nvPr>
            <p:custDataLst>
              <p:tags r:id="rId10"/>
            </p:custDataLst>
          </p:nvPr>
        </p:nvSpPr>
        <p:spPr>
          <a:xfrm>
            <a:off x="5414222" y="1874944"/>
            <a:ext cx="431800" cy="43180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50000"/>
              </a:spcBef>
              <a:spcAft>
                <a:spcPct val="0"/>
              </a:spcAft>
              <a:buFont typeface="楷体" panose="02010609060101010101" pitchFamily="49" charset="-122"/>
              <a:buNone/>
            </a:pPr>
            <a:r>
              <a:rPr lang="en-US" altLang="zh-CN" sz="3735">
                <a:solidFill>
                  <a:srgbClr val="FF0000"/>
                </a:solidFill>
                <a:ea typeface="楷体" panose="02010609060101010101" pitchFamily="49" charset="-122"/>
                <a:cs typeface="楷体" panose="02010609060101010101" pitchFamily="49" charset="-122"/>
              </a:rPr>
              <a:t>3</a:t>
            </a:r>
            <a:endParaRPr lang="en-US" altLang="zh-CN" sz="3735">
              <a:solidFill>
                <a:srgbClr val="FF0000"/>
              </a:solidFill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4" name="Text Box 8"/>
          <p:cNvSpPr txBox="1"/>
          <p:nvPr>
            <p:custDataLst>
              <p:tags r:id="rId11"/>
            </p:custDataLst>
          </p:nvPr>
        </p:nvSpPr>
        <p:spPr>
          <a:xfrm>
            <a:off x="5376122" y="2382944"/>
            <a:ext cx="505883" cy="666786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50000"/>
              </a:spcBef>
              <a:spcAft>
                <a:spcPct val="0"/>
              </a:spcAft>
              <a:buFont typeface="楷体" panose="02010609060101010101" pitchFamily="49" charset="-122"/>
              <a:buNone/>
            </a:pPr>
            <a:r>
              <a:rPr lang="en-US" altLang="zh-CN" sz="3735">
                <a:solidFill>
                  <a:srgbClr val="FF0000"/>
                </a:solidFill>
                <a:ea typeface="楷体" panose="02010609060101010101" pitchFamily="49" charset="-122"/>
                <a:cs typeface="楷体" panose="02010609060101010101" pitchFamily="49" charset="-122"/>
              </a:rPr>
              <a:t>6</a:t>
            </a:r>
            <a:endParaRPr lang="en-US" altLang="zh-CN" sz="3735">
              <a:solidFill>
                <a:srgbClr val="FF0000"/>
              </a:solidFill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5" name="Text Box 9"/>
          <p:cNvSpPr txBox="1"/>
          <p:nvPr>
            <p:custDataLst>
              <p:tags r:id="rId12"/>
            </p:custDataLst>
          </p:nvPr>
        </p:nvSpPr>
        <p:spPr>
          <a:xfrm>
            <a:off x="5376122" y="2874011"/>
            <a:ext cx="505883" cy="666786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50000"/>
              </a:spcBef>
              <a:spcAft>
                <a:spcPct val="0"/>
              </a:spcAft>
              <a:buFont typeface="楷体" panose="02010609060101010101" pitchFamily="49" charset="-122"/>
              <a:buNone/>
            </a:pPr>
            <a:r>
              <a:rPr lang="en-US" altLang="zh-CN" sz="3735">
                <a:solidFill>
                  <a:srgbClr val="FF0000"/>
                </a:solidFill>
                <a:ea typeface="楷体" panose="02010609060101010101" pitchFamily="49" charset="-122"/>
                <a:cs typeface="楷体" panose="02010609060101010101" pitchFamily="49" charset="-122"/>
              </a:rPr>
              <a:t>2</a:t>
            </a:r>
            <a:endParaRPr lang="en-US" altLang="zh-CN" sz="3735">
              <a:solidFill>
                <a:srgbClr val="FF0000"/>
              </a:solidFill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6" name="Text Box 10"/>
          <p:cNvSpPr txBox="1"/>
          <p:nvPr>
            <p:custDataLst>
              <p:tags r:id="rId13"/>
            </p:custDataLst>
          </p:nvPr>
        </p:nvSpPr>
        <p:spPr>
          <a:xfrm>
            <a:off x="5376122" y="3377777"/>
            <a:ext cx="505883" cy="666786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50000"/>
              </a:spcBef>
              <a:spcAft>
                <a:spcPct val="0"/>
              </a:spcAft>
              <a:buFont typeface="楷体" panose="02010609060101010101" pitchFamily="49" charset="-122"/>
              <a:buNone/>
            </a:pPr>
            <a:r>
              <a:rPr lang="en-US" altLang="zh-CN" sz="3735">
                <a:solidFill>
                  <a:srgbClr val="FF0000"/>
                </a:solidFill>
                <a:ea typeface="楷体" panose="02010609060101010101" pitchFamily="49" charset="-122"/>
                <a:cs typeface="楷体" panose="02010609060101010101" pitchFamily="49" charset="-122"/>
              </a:rPr>
              <a:t>5</a:t>
            </a:r>
            <a:endParaRPr lang="en-US" altLang="zh-CN" sz="3735">
              <a:solidFill>
                <a:srgbClr val="FF0000"/>
              </a:solidFill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7" name="Text Box 11"/>
          <p:cNvSpPr txBox="1"/>
          <p:nvPr>
            <p:custDataLst>
              <p:tags r:id="rId14"/>
            </p:custDataLst>
          </p:nvPr>
        </p:nvSpPr>
        <p:spPr>
          <a:xfrm>
            <a:off x="9509972" y="1874944"/>
            <a:ext cx="503767" cy="666786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50000"/>
              </a:spcBef>
              <a:spcAft>
                <a:spcPct val="0"/>
              </a:spcAft>
              <a:buFont typeface="楷体" panose="02010609060101010101" pitchFamily="49" charset="-122"/>
              <a:buNone/>
            </a:pPr>
            <a:r>
              <a:rPr lang="en-US" altLang="zh-CN" sz="3735">
                <a:solidFill>
                  <a:srgbClr val="FF0000"/>
                </a:solidFill>
                <a:ea typeface="楷体" panose="02010609060101010101" pitchFamily="49" charset="-122"/>
                <a:cs typeface="楷体" panose="02010609060101010101" pitchFamily="49" charset="-122"/>
              </a:rPr>
              <a:t>4</a:t>
            </a:r>
            <a:endParaRPr lang="en-US" altLang="zh-CN" sz="3735">
              <a:solidFill>
                <a:srgbClr val="FF0000"/>
              </a:solidFill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8" name="Text Box 12"/>
          <p:cNvSpPr txBox="1"/>
          <p:nvPr>
            <p:custDataLst>
              <p:tags r:id="rId15"/>
            </p:custDataLst>
          </p:nvPr>
        </p:nvSpPr>
        <p:spPr>
          <a:xfrm>
            <a:off x="9509972" y="2361777"/>
            <a:ext cx="503767" cy="666786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50000"/>
              </a:spcBef>
              <a:spcAft>
                <a:spcPct val="0"/>
              </a:spcAft>
              <a:buFont typeface="楷体" panose="02010609060101010101" pitchFamily="49" charset="-122"/>
              <a:buNone/>
            </a:pPr>
            <a:r>
              <a:rPr lang="en-US" altLang="zh-CN" sz="3735">
                <a:solidFill>
                  <a:srgbClr val="FF0000"/>
                </a:solidFill>
                <a:ea typeface="楷体" panose="02010609060101010101" pitchFamily="49" charset="-122"/>
                <a:cs typeface="楷体" panose="02010609060101010101" pitchFamily="49" charset="-122"/>
              </a:rPr>
              <a:t>2</a:t>
            </a:r>
            <a:endParaRPr lang="en-US" altLang="zh-CN" sz="3735">
              <a:solidFill>
                <a:srgbClr val="FF0000"/>
              </a:solidFill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9" name="Text Box 13"/>
          <p:cNvSpPr txBox="1"/>
          <p:nvPr>
            <p:custDataLst>
              <p:tags r:id="rId16"/>
            </p:custDataLst>
          </p:nvPr>
        </p:nvSpPr>
        <p:spPr>
          <a:xfrm>
            <a:off x="9509972" y="2874011"/>
            <a:ext cx="503767" cy="666786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50000"/>
              </a:spcBef>
              <a:spcAft>
                <a:spcPct val="0"/>
              </a:spcAft>
              <a:buFont typeface="楷体" panose="02010609060101010101" pitchFamily="49" charset="-122"/>
              <a:buNone/>
            </a:pPr>
            <a:r>
              <a:rPr lang="en-US" altLang="zh-CN" sz="3735">
                <a:solidFill>
                  <a:srgbClr val="FF0000"/>
                </a:solidFill>
                <a:ea typeface="楷体" panose="02010609060101010101" pitchFamily="49" charset="-122"/>
                <a:cs typeface="楷体" panose="02010609060101010101" pitchFamily="49" charset="-122"/>
              </a:rPr>
              <a:t>5</a:t>
            </a:r>
            <a:endParaRPr lang="en-US" altLang="zh-CN" sz="3735">
              <a:solidFill>
                <a:srgbClr val="FF0000"/>
              </a:solidFill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10" name="Text Box 14"/>
          <p:cNvSpPr txBox="1"/>
          <p:nvPr>
            <p:custDataLst>
              <p:tags r:id="rId17"/>
            </p:custDataLst>
          </p:nvPr>
        </p:nvSpPr>
        <p:spPr>
          <a:xfrm>
            <a:off x="9509972" y="3373544"/>
            <a:ext cx="503767" cy="666786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50000"/>
              </a:spcBef>
              <a:spcAft>
                <a:spcPct val="0"/>
              </a:spcAft>
              <a:buFont typeface="楷体" panose="02010609060101010101" pitchFamily="49" charset="-122"/>
              <a:buNone/>
            </a:pPr>
            <a:r>
              <a:rPr lang="en-US" altLang="zh-CN" sz="3735">
                <a:solidFill>
                  <a:srgbClr val="FF0000"/>
                </a:solidFill>
                <a:ea typeface="楷体" panose="02010609060101010101" pitchFamily="49" charset="-122"/>
                <a:cs typeface="楷体" panose="02010609060101010101" pitchFamily="49" charset="-122"/>
              </a:rPr>
              <a:t>3</a:t>
            </a:r>
            <a:endParaRPr lang="en-US" altLang="zh-CN" sz="3735">
              <a:solidFill>
                <a:srgbClr val="FF0000"/>
              </a:solidFill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9236" name="Text Box 15"/>
          <p:cNvSpPr txBox="1"/>
          <p:nvPr>
            <p:custDataLst>
              <p:tags r:id="rId18"/>
            </p:custDataLst>
          </p:nvPr>
        </p:nvSpPr>
        <p:spPr>
          <a:xfrm>
            <a:off x="1265979" y="4070139"/>
            <a:ext cx="10005484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 typeface="楷体" panose="02010609060101010101" pitchFamily="49" charset="-122"/>
              <a:buNone/>
            </a:pPr>
            <a:r>
              <a:rPr lang="zh-CN" altLang="en-US" sz="2800">
                <a:solidFill>
                  <a:srgbClr val="000000"/>
                </a:solidFill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问题：（</a:t>
            </a:r>
            <a:r>
              <a:rPr lang="en-US" altLang="zh-CN" sz="2800">
                <a:solidFill>
                  <a:srgbClr val="000000"/>
                </a:solidFill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1</a:t>
            </a:r>
            <a:r>
              <a:rPr lang="zh-CN" altLang="en-US" sz="2800">
                <a:solidFill>
                  <a:srgbClr val="000000"/>
                </a:solidFill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）你能很快算出它们的结果吗？　　　 </a:t>
            </a:r>
            <a:endParaRPr lang="zh-CN" altLang="en-US" sz="2800">
              <a:solidFill>
                <a:srgbClr val="000000"/>
              </a:solidFill>
              <a:ea typeface="楷体" panose="02010609060101010101" pitchFamily="49" charset="-122"/>
              <a:cs typeface="楷体" panose="02010609060101010101" pitchFamily="49" charset="-122"/>
              <a:sym typeface="楷体" panose="02010609060101010101" pitchFamily="49" charset="-122"/>
            </a:endParaRPr>
          </a:p>
        </p:txBody>
      </p:sp>
      <p:sp>
        <p:nvSpPr>
          <p:cNvPr id="9237" name="Text Box 16"/>
          <p:cNvSpPr txBox="1"/>
          <p:nvPr>
            <p:custDataLst>
              <p:tags r:id="rId19"/>
            </p:custDataLst>
          </p:nvPr>
        </p:nvSpPr>
        <p:spPr>
          <a:xfrm>
            <a:off x="1906906" y="4618145"/>
            <a:ext cx="11275484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06400" fontAlgn="base">
              <a:spcBef>
                <a:spcPct val="0"/>
              </a:spcBef>
              <a:spcAft>
                <a:spcPct val="0"/>
              </a:spcAft>
            </a:pPr>
            <a:r>
              <a:rPr lang="zh-CN" altLang="en-US" sz="2800">
                <a:solidFill>
                  <a:srgbClr val="000000"/>
                </a:solidFill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（</a:t>
            </a:r>
            <a:r>
              <a:rPr lang="en-US" altLang="zh-CN" sz="2800">
                <a:solidFill>
                  <a:srgbClr val="000000"/>
                </a:solidFill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2</a:t>
            </a:r>
            <a:r>
              <a:rPr lang="zh-CN" altLang="en-US" sz="2800">
                <a:solidFill>
                  <a:srgbClr val="000000"/>
                </a:solidFill>
                <a:ea typeface="楷体" panose="02010609060101010101" pitchFamily="49" charset="-122"/>
                <a:cs typeface="楷体" panose="02010609060101010101" pitchFamily="49" charset="-122"/>
                <a:sym typeface="楷体" panose="02010609060101010101" pitchFamily="49" charset="-122"/>
              </a:rPr>
              <a:t>）谁来汇报一下，并说说你是怎么算的。</a:t>
            </a:r>
            <a:endParaRPr lang="zh-CN" altLang="en-US" sz="2800">
              <a:solidFill>
                <a:srgbClr val="000000"/>
              </a:solidFill>
              <a:ea typeface="楷体" panose="02010609060101010101" pitchFamily="49" charset="-122"/>
              <a:cs typeface="楷体" panose="02010609060101010101" pitchFamily="49" charset="-122"/>
              <a:sym typeface="Times New Roman" panose="02020603050405020304" pitchFamily="18" charset="0"/>
            </a:endParaRPr>
          </a:p>
        </p:txBody>
      </p:sp>
      <p:sp>
        <p:nvSpPr>
          <p:cNvPr id="9238" name="Text Box 17"/>
          <p:cNvSpPr txBox="1"/>
          <p:nvPr>
            <p:custDataLst>
              <p:tags r:id="rId20"/>
            </p:custDataLst>
          </p:nvPr>
        </p:nvSpPr>
        <p:spPr>
          <a:xfrm>
            <a:off x="2529205" y="5322993"/>
            <a:ext cx="9171517" cy="953135"/>
          </a:xfrm>
          <a:prstGeom prst="rect">
            <a:avLst/>
          </a:prstGeom>
          <a:solidFill>
            <a:srgbClr val="FFFFCC"/>
          </a:solidFill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 typeface="楷体" panose="02010609060101010101" pitchFamily="49" charset="-122"/>
              <a:buNone/>
            </a:pPr>
            <a:r>
              <a:rPr lang="zh-CN" altLang="en-US" sz="2800">
                <a:solidFill>
                  <a:srgbClr val="000000"/>
                </a:solidFill>
                <a:ea typeface="楷体" panose="02010609060101010101" pitchFamily="49" charset="-122"/>
                <a:cs typeface="楷体" panose="02010609060101010101" pitchFamily="49" charset="-122"/>
              </a:rPr>
              <a:t>小结：看来除数是几，我们就想几的乘法口诀，这样就会算得又快又对。</a:t>
            </a:r>
            <a:endParaRPr lang="zh-CN" altLang="en-US" sz="2800">
              <a:solidFill>
                <a:srgbClr val="000000"/>
              </a:solidFill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0501" name="Rectangle 25"/>
          <p:cNvSpPr/>
          <p:nvPr>
            <p:custDataLst>
              <p:tags r:id="rId21"/>
            </p:custDataLst>
          </p:nvPr>
        </p:nvSpPr>
        <p:spPr>
          <a:xfrm>
            <a:off x="3348356" y="1893994"/>
            <a:ext cx="503767" cy="503767"/>
          </a:xfrm>
          <a:prstGeom prst="rect">
            <a:avLst/>
          </a:prstGeom>
          <a:solidFill>
            <a:schemeClr val="bg1"/>
          </a:solidFill>
          <a:ln w="19050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buFont typeface="楷体" panose="02010609060101010101" pitchFamily="49" charset="-122"/>
              <a:buNone/>
            </a:pPr>
            <a:r>
              <a:rPr lang="en-US" altLang="zh-CN" sz="3735">
                <a:solidFill>
                  <a:srgbClr val="000000"/>
                </a:solidFill>
                <a:ea typeface="楷体" panose="02010609060101010101" pitchFamily="49" charset="-122"/>
                <a:cs typeface="楷体" panose="02010609060101010101" pitchFamily="49" charset="-122"/>
              </a:rPr>
              <a:t>24</a:t>
            </a:r>
            <a:endParaRPr lang="en-US" altLang="zh-CN" sz="3735">
              <a:solidFill>
                <a:srgbClr val="000000"/>
              </a:solidFill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0502" name="Rectangle 26"/>
          <p:cNvSpPr/>
          <p:nvPr>
            <p:custDataLst>
              <p:tags r:id="rId22"/>
            </p:custDataLst>
          </p:nvPr>
        </p:nvSpPr>
        <p:spPr>
          <a:xfrm>
            <a:off x="3348356" y="2397761"/>
            <a:ext cx="503767" cy="503767"/>
          </a:xfrm>
          <a:prstGeom prst="rect">
            <a:avLst/>
          </a:prstGeom>
          <a:solidFill>
            <a:schemeClr val="bg1"/>
          </a:solidFill>
          <a:ln w="19050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buFont typeface="楷体" panose="02010609060101010101" pitchFamily="49" charset="-122"/>
              <a:buNone/>
            </a:pPr>
            <a:r>
              <a:rPr lang="en-US" altLang="zh-CN" sz="3735">
                <a:solidFill>
                  <a:srgbClr val="000000"/>
                </a:solidFill>
                <a:ea typeface="楷体" panose="02010609060101010101" pitchFamily="49" charset="-122"/>
                <a:cs typeface="楷体" panose="02010609060101010101" pitchFamily="49" charset="-122"/>
              </a:rPr>
              <a:t>48</a:t>
            </a:r>
            <a:endParaRPr lang="en-US" altLang="zh-CN" sz="3735">
              <a:solidFill>
                <a:srgbClr val="000000"/>
              </a:solidFill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0503" name="Rectangle 27"/>
          <p:cNvSpPr/>
          <p:nvPr>
            <p:custDataLst>
              <p:tags r:id="rId23"/>
            </p:custDataLst>
          </p:nvPr>
        </p:nvSpPr>
        <p:spPr>
          <a:xfrm>
            <a:off x="3348356" y="2903645"/>
            <a:ext cx="503767" cy="501649"/>
          </a:xfrm>
          <a:prstGeom prst="rect">
            <a:avLst/>
          </a:prstGeom>
          <a:solidFill>
            <a:schemeClr val="bg1"/>
          </a:solidFill>
          <a:ln w="19050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buFont typeface="楷体" panose="02010609060101010101" pitchFamily="49" charset="-122"/>
              <a:buNone/>
            </a:pPr>
            <a:r>
              <a:rPr lang="en-US" altLang="zh-CN" sz="3735">
                <a:solidFill>
                  <a:srgbClr val="000000"/>
                </a:solidFill>
                <a:ea typeface="楷体" panose="02010609060101010101" pitchFamily="49" charset="-122"/>
                <a:cs typeface="楷体" panose="02010609060101010101" pitchFamily="49" charset="-122"/>
              </a:rPr>
              <a:t>16</a:t>
            </a:r>
            <a:endParaRPr lang="en-US" altLang="zh-CN" sz="3735">
              <a:solidFill>
                <a:srgbClr val="000000"/>
              </a:solidFill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0504" name="Rectangle 28"/>
          <p:cNvSpPr/>
          <p:nvPr>
            <p:custDataLst>
              <p:tags r:id="rId24"/>
            </p:custDataLst>
          </p:nvPr>
        </p:nvSpPr>
        <p:spPr>
          <a:xfrm>
            <a:off x="3348356" y="3405294"/>
            <a:ext cx="503767" cy="503767"/>
          </a:xfrm>
          <a:prstGeom prst="rect">
            <a:avLst/>
          </a:prstGeom>
          <a:solidFill>
            <a:schemeClr val="bg1"/>
          </a:solidFill>
          <a:ln w="19050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buFont typeface="楷体" panose="02010609060101010101" pitchFamily="49" charset="-122"/>
              <a:buNone/>
            </a:pPr>
            <a:r>
              <a:rPr lang="en-US" altLang="zh-CN" sz="3735">
                <a:solidFill>
                  <a:srgbClr val="000000"/>
                </a:solidFill>
                <a:ea typeface="楷体" panose="02010609060101010101" pitchFamily="49" charset="-122"/>
                <a:cs typeface="楷体" panose="02010609060101010101" pitchFamily="49" charset="-122"/>
              </a:rPr>
              <a:t>40</a:t>
            </a:r>
            <a:endParaRPr lang="en-US" altLang="zh-CN" sz="3735">
              <a:solidFill>
                <a:srgbClr val="000000"/>
              </a:solidFill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0505" name="Text Box 33"/>
          <p:cNvSpPr txBox="1"/>
          <p:nvPr>
            <p:custDataLst>
              <p:tags r:id="rId25"/>
            </p:custDataLst>
          </p:nvPr>
        </p:nvSpPr>
        <p:spPr>
          <a:xfrm>
            <a:off x="3871172" y="2577678"/>
            <a:ext cx="1752600" cy="666786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50000"/>
              </a:spcBef>
              <a:spcAft>
                <a:spcPct val="0"/>
              </a:spcAft>
              <a:buFont typeface="楷体" panose="02010609060101010101" pitchFamily="49" charset="-122"/>
              <a:buNone/>
            </a:pPr>
            <a:r>
              <a:rPr lang="en-US" altLang="zh-CN" sz="3735">
                <a:solidFill>
                  <a:srgbClr val="000000"/>
                </a:solidFill>
                <a:ea typeface="楷体" panose="02010609060101010101" pitchFamily="49" charset="-122"/>
                <a:cs typeface="楷体" panose="02010609060101010101" pitchFamily="49" charset="-122"/>
              </a:rPr>
              <a:t>÷8</a:t>
            </a:r>
            <a:r>
              <a:rPr lang="zh-CN" altLang="en-US" sz="3735">
                <a:solidFill>
                  <a:srgbClr val="000000"/>
                </a:solidFill>
                <a:ea typeface="楷体" panose="02010609060101010101" pitchFamily="49" charset="-122"/>
                <a:cs typeface="楷体" panose="02010609060101010101" pitchFamily="49" charset="-122"/>
              </a:rPr>
              <a:t>＝</a:t>
            </a:r>
            <a:endParaRPr lang="zh-CN" altLang="en-US" sz="3735">
              <a:solidFill>
                <a:srgbClr val="000000"/>
              </a:solidFill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0506" name="Rectangle 42"/>
          <p:cNvSpPr/>
          <p:nvPr>
            <p:custDataLst>
              <p:tags r:id="rId26"/>
            </p:custDataLst>
          </p:nvPr>
        </p:nvSpPr>
        <p:spPr>
          <a:xfrm>
            <a:off x="7187990" y="1900345"/>
            <a:ext cx="503767" cy="501649"/>
          </a:xfrm>
          <a:prstGeom prst="rect">
            <a:avLst/>
          </a:prstGeom>
          <a:solidFill>
            <a:schemeClr val="bg1"/>
          </a:solidFill>
          <a:ln w="19050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buFont typeface="楷体" panose="02010609060101010101" pitchFamily="49" charset="-122"/>
              <a:buNone/>
            </a:pPr>
            <a:r>
              <a:rPr lang="en-US" altLang="zh-CN" sz="3735">
                <a:solidFill>
                  <a:srgbClr val="000000"/>
                </a:solidFill>
                <a:ea typeface="楷体" panose="02010609060101010101" pitchFamily="49" charset="-122"/>
                <a:cs typeface="楷体" panose="02010609060101010101" pitchFamily="49" charset="-122"/>
              </a:rPr>
              <a:t>36</a:t>
            </a:r>
            <a:endParaRPr lang="en-US" altLang="zh-CN" sz="3735">
              <a:solidFill>
                <a:srgbClr val="000000"/>
              </a:solidFill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0507" name="Rectangle 43"/>
          <p:cNvSpPr/>
          <p:nvPr>
            <p:custDataLst>
              <p:tags r:id="rId27"/>
            </p:custDataLst>
          </p:nvPr>
        </p:nvSpPr>
        <p:spPr>
          <a:xfrm>
            <a:off x="7187990" y="2397761"/>
            <a:ext cx="503767" cy="503767"/>
          </a:xfrm>
          <a:prstGeom prst="rect">
            <a:avLst/>
          </a:prstGeom>
          <a:solidFill>
            <a:schemeClr val="bg1"/>
          </a:solidFill>
          <a:ln w="19050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buFont typeface="楷体" panose="02010609060101010101" pitchFamily="49" charset="-122"/>
              <a:buNone/>
            </a:pPr>
            <a:r>
              <a:rPr lang="en-US" altLang="zh-CN" sz="3735">
                <a:solidFill>
                  <a:srgbClr val="000000"/>
                </a:solidFill>
                <a:ea typeface="楷体" panose="02010609060101010101" pitchFamily="49" charset="-122"/>
                <a:cs typeface="楷体" panose="02010609060101010101" pitchFamily="49" charset="-122"/>
              </a:rPr>
              <a:t>18</a:t>
            </a:r>
            <a:endParaRPr lang="en-US" altLang="zh-CN" sz="3735">
              <a:solidFill>
                <a:srgbClr val="000000"/>
              </a:solidFill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0508" name="Rectangle 44"/>
          <p:cNvSpPr/>
          <p:nvPr>
            <p:custDataLst>
              <p:tags r:id="rId28"/>
            </p:custDataLst>
          </p:nvPr>
        </p:nvSpPr>
        <p:spPr>
          <a:xfrm>
            <a:off x="7187990" y="2903645"/>
            <a:ext cx="503767" cy="501649"/>
          </a:xfrm>
          <a:prstGeom prst="rect">
            <a:avLst/>
          </a:prstGeom>
          <a:solidFill>
            <a:schemeClr val="bg1"/>
          </a:solidFill>
          <a:ln w="19050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buFont typeface="楷体" panose="02010609060101010101" pitchFamily="49" charset="-122"/>
              <a:buNone/>
            </a:pPr>
            <a:r>
              <a:rPr lang="en-US" altLang="zh-CN" sz="3735">
                <a:solidFill>
                  <a:srgbClr val="000000"/>
                </a:solidFill>
                <a:ea typeface="楷体" panose="02010609060101010101" pitchFamily="49" charset="-122"/>
                <a:cs typeface="楷体" panose="02010609060101010101" pitchFamily="49" charset="-122"/>
              </a:rPr>
              <a:t>45</a:t>
            </a:r>
            <a:endParaRPr lang="en-US" altLang="zh-CN" sz="3735">
              <a:solidFill>
                <a:srgbClr val="000000"/>
              </a:solidFill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0509" name="Rectangle 45"/>
          <p:cNvSpPr/>
          <p:nvPr>
            <p:custDataLst>
              <p:tags r:id="rId29"/>
            </p:custDataLst>
          </p:nvPr>
        </p:nvSpPr>
        <p:spPr>
          <a:xfrm>
            <a:off x="7187990" y="3405294"/>
            <a:ext cx="503767" cy="503767"/>
          </a:xfrm>
          <a:prstGeom prst="rect">
            <a:avLst/>
          </a:prstGeom>
          <a:solidFill>
            <a:schemeClr val="bg1"/>
          </a:solidFill>
          <a:ln w="19050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 wrap="none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>
              <a:spcBef>
                <a:spcPct val="0"/>
              </a:spcBef>
              <a:spcAft>
                <a:spcPct val="0"/>
              </a:spcAft>
              <a:buFont typeface="楷体" panose="02010609060101010101" pitchFamily="49" charset="-122"/>
              <a:buNone/>
            </a:pPr>
            <a:r>
              <a:rPr lang="en-US" altLang="zh-CN" sz="3735">
                <a:solidFill>
                  <a:srgbClr val="000000"/>
                </a:solidFill>
                <a:ea typeface="楷体" panose="02010609060101010101" pitchFamily="49" charset="-122"/>
                <a:cs typeface="楷体" panose="02010609060101010101" pitchFamily="49" charset="-122"/>
              </a:rPr>
              <a:t>27</a:t>
            </a:r>
            <a:endParaRPr lang="en-US" altLang="zh-CN" sz="3735">
              <a:solidFill>
                <a:srgbClr val="000000"/>
              </a:solidFill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  <p:sp>
        <p:nvSpPr>
          <p:cNvPr id="20510" name="Text Box 46"/>
          <p:cNvSpPr txBox="1"/>
          <p:nvPr>
            <p:custDataLst>
              <p:tags r:id="rId30"/>
            </p:custDataLst>
          </p:nvPr>
        </p:nvSpPr>
        <p:spPr>
          <a:xfrm>
            <a:off x="7981738" y="2689861"/>
            <a:ext cx="1752600" cy="666786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base">
              <a:spcBef>
                <a:spcPct val="50000"/>
              </a:spcBef>
              <a:spcAft>
                <a:spcPct val="0"/>
              </a:spcAft>
              <a:buFont typeface="楷体" panose="02010609060101010101" pitchFamily="49" charset="-122"/>
              <a:buNone/>
            </a:pPr>
            <a:r>
              <a:rPr lang="en-US" altLang="zh-CN" sz="3735">
                <a:solidFill>
                  <a:srgbClr val="000000"/>
                </a:solidFill>
                <a:ea typeface="楷体" panose="02010609060101010101" pitchFamily="49" charset="-122"/>
                <a:cs typeface="楷体" panose="02010609060101010101" pitchFamily="49" charset="-122"/>
              </a:rPr>
              <a:t>÷9</a:t>
            </a:r>
            <a:r>
              <a:rPr lang="zh-CN" altLang="en-US" sz="3735">
                <a:solidFill>
                  <a:srgbClr val="000000"/>
                </a:solidFill>
                <a:ea typeface="楷体" panose="02010609060101010101" pitchFamily="49" charset="-122"/>
                <a:cs typeface="楷体" panose="02010609060101010101" pitchFamily="49" charset="-122"/>
              </a:rPr>
              <a:t>＝</a:t>
            </a:r>
            <a:endParaRPr lang="zh-CN" altLang="en-US" sz="3735">
              <a:solidFill>
                <a:srgbClr val="000000"/>
              </a:solidFill>
              <a:ea typeface="楷体" panose="02010609060101010101" pitchFamily="49" charset="-122"/>
              <a:cs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92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92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9" dur="500"/>
                                        <p:tgtEl>
                                          <p:spTgt spid="92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9236" grpId="0"/>
      <p:bldP spid="9237" grpId="0"/>
      <p:bldP spid="923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/>
          </p:nvPr>
        </p:nvSpPr>
        <p:spPr>
          <a:xfrm>
            <a:off x="753604" y="2454639"/>
            <a:ext cx="5419185" cy="895350"/>
          </a:xfrm>
        </p:spPr>
        <p:txBody>
          <a:bodyPr>
            <a:normAutofit/>
          </a:bodyPr>
          <a:lstStyle/>
          <a:p>
            <a:r>
              <a:rPr lang="zh-CN" altLang="en-US" sz="3200"/>
              <a:t>解决问题</a:t>
            </a:r>
            <a:endParaRPr lang="zh-CN" altLang="en-US" sz="3200"/>
          </a:p>
        </p:txBody>
      </p:sp>
      <p:sp>
        <p:nvSpPr>
          <p:cNvPr id="9" name="文本框 8"/>
          <p:cNvSpPr txBox="1"/>
          <p:nvPr/>
        </p:nvSpPr>
        <p:spPr>
          <a:xfrm>
            <a:off x="753604" y="1422399"/>
            <a:ext cx="1023516" cy="889909"/>
          </a:xfrm>
          <a:prstGeom prst="rect">
            <a:avLst/>
          </a:prstGeom>
          <a:noFill/>
          <a:ln w="117475">
            <a:noFill/>
          </a:ln>
        </p:spPr>
        <p:txBody>
          <a:bodyPr wrap="none" rtlCol="0">
            <a:prstTxWarp prst="textPlain">
              <a:avLst/>
            </a:prstTxWarp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100">
                <a:solidFill>
                  <a:schemeClr val="accent1"/>
                </a:solidFill>
                <a:latin typeface="楷体" panose="02010609060101010101" pitchFamily="49" charset="-122"/>
                <a:cs typeface="Arial" pitchFamily="34" charset="0"/>
              </a:rPr>
              <a:t>/02</a:t>
            </a:r>
            <a:endParaRPr lang="zh-CN" altLang="en-US" spc="100">
              <a:solidFill>
                <a:schemeClr val="accent1"/>
              </a:solidFill>
              <a:latin typeface="楷体" panose="02010609060101010101" pitchFamily="49" charset="-122"/>
              <a:cs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457200" indent="-457200">
              <a:buFont typeface="楷体" panose="02010609060101010101" pitchFamily="49" charset="-122"/>
              <a:buChar char="l"/>
            </a:pPr>
            <a:r>
              <a:rPr lang="zh-CN" altLang="en-US">
                <a:solidFill>
                  <a:srgbClr val="C7450B"/>
                </a:solidFill>
              </a:rPr>
              <a:t>知识梳理</a:t>
            </a:r>
            <a:endParaRPr lang="zh-CN" altLang="en-US">
              <a:solidFill>
                <a:srgbClr val="C7450B"/>
              </a:solidFill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2783840" y="1998345"/>
            <a:ext cx="7875270" cy="9531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cs typeface="楷体" panose="02010609060101010101" pitchFamily="49" charset="-122"/>
              </a:rPr>
              <a:t>运用除法解决生活中遇到的相关问题</a:t>
            </a:r>
            <a:endParaRPr lang="zh-CN" altLang="en-US" sz="2800">
              <a:cs typeface="楷体" panose="02010609060101010101" pitchFamily="49" charset="-122"/>
            </a:endParaRPr>
          </a:p>
          <a:p>
            <a:r>
              <a:rPr lang="zh-CN" altLang="en-US" sz="2800">
                <a:cs typeface="楷体" panose="02010609060101010101" pitchFamily="49" charset="-122"/>
              </a:rPr>
              <a:t>例如:</a:t>
            </a:r>
            <a:r>
              <a:rPr lang="zh-CN" altLang="en-US" sz="2800">
                <a:solidFill>
                  <a:srgbClr val="FF0000"/>
                </a:solidFill>
                <a:cs typeface="楷体" panose="02010609060101010101" pitchFamily="49" charset="-122"/>
              </a:rPr>
              <a:t>总钱数÷单价</a:t>
            </a:r>
            <a:r>
              <a:rPr lang="en-US" altLang="zh-CN" sz="2800">
                <a:solidFill>
                  <a:srgbClr val="FF0000"/>
                </a:solidFill>
                <a:cs typeface="楷体" panose="02010609060101010101" pitchFamily="49" charset="-122"/>
              </a:rPr>
              <a:t>=</a:t>
            </a:r>
            <a:r>
              <a:rPr lang="zh-CN" altLang="en-US" sz="2800">
                <a:solidFill>
                  <a:srgbClr val="FF0000"/>
                </a:solidFill>
                <a:cs typeface="楷体" panose="02010609060101010101" pitchFamily="49" charset="-122"/>
              </a:rPr>
              <a:t>购买物品的个数。</a:t>
            </a:r>
            <a:endParaRPr lang="zh-CN" altLang="en-US" sz="2800">
              <a:solidFill>
                <a:srgbClr val="FF0000"/>
              </a:solidFill>
              <a:cs typeface="楷体" panose="02010609060101010101" pitchFamily="49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2630805" y="3106420"/>
            <a:ext cx="6096000" cy="181483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cs typeface="楷体" panose="02010609060101010101" pitchFamily="49" charset="-122"/>
              </a:rPr>
              <a:t>读清题意,求单价时：</a:t>
            </a:r>
            <a:endParaRPr lang="zh-CN" altLang="en-US" sz="2800">
              <a:cs typeface="楷体" panose="02010609060101010101" pitchFamily="49" charset="-122"/>
            </a:endParaRPr>
          </a:p>
          <a:p>
            <a:r>
              <a:rPr lang="zh-CN" altLang="en-US" sz="2800">
                <a:solidFill>
                  <a:srgbClr val="FF0000"/>
                </a:solidFill>
                <a:cs typeface="楷体" panose="02010609060101010101" pitchFamily="49" charset="-122"/>
              </a:rPr>
              <a:t>用</a:t>
            </a:r>
            <a:r>
              <a:rPr lang="en-US" altLang="zh-CN" sz="2800">
                <a:solidFill>
                  <a:srgbClr val="FF0000"/>
                </a:solidFill>
                <a:cs typeface="楷体" panose="02010609060101010101" pitchFamily="49" charset="-122"/>
              </a:rPr>
              <a:t>“</a:t>
            </a:r>
            <a:r>
              <a:rPr lang="zh-CN" altLang="en-US" sz="2800">
                <a:solidFill>
                  <a:srgbClr val="FF0000"/>
                </a:solidFill>
                <a:cs typeface="楷体" panose="02010609060101010101" pitchFamily="49" charset="-122"/>
              </a:rPr>
              <a:t>总钱数÷购买物品的个数</a:t>
            </a:r>
            <a:r>
              <a:rPr lang="en-US" altLang="zh-CN" sz="2800">
                <a:solidFill>
                  <a:srgbClr val="FF0000"/>
                </a:solidFill>
                <a:cs typeface="楷体" panose="02010609060101010101" pitchFamily="49" charset="-122"/>
              </a:rPr>
              <a:t>”</a:t>
            </a:r>
            <a:r>
              <a:rPr lang="zh-CN" altLang="en-US" sz="2800">
                <a:solidFill>
                  <a:srgbClr val="FF0000"/>
                </a:solidFill>
                <a:cs typeface="楷体" panose="02010609060101010101" pitchFamily="49" charset="-122"/>
              </a:rPr>
              <a:t>;</a:t>
            </a:r>
            <a:endParaRPr lang="zh-CN" altLang="en-US" sz="2800">
              <a:cs typeface="楷体" panose="02010609060101010101" pitchFamily="49" charset="-122"/>
            </a:endParaRPr>
          </a:p>
          <a:p>
            <a:r>
              <a:rPr lang="zh-CN" altLang="en-US" sz="2800">
                <a:cs typeface="楷体" panose="02010609060101010101" pitchFamily="49" charset="-122"/>
              </a:rPr>
              <a:t>求购买物品的个数时：</a:t>
            </a:r>
            <a:endParaRPr lang="zh-CN" altLang="en-US" sz="2800">
              <a:cs typeface="楷体" panose="02010609060101010101" pitchFamily="49" charset="-122"/>
            </a:endParaRPr>
          </a:p>
          <a:p>
            <a:r>
              <a:rPr lang="zh-CN" altLang="en-US" sz="2800">
                <a:solidFill>
                  <a:srgbClr val="FF0000"/>
                </a:solidFill>
                <a:cs typeface="楷体" panose="02010609060101010101" pitchFamily="49" charset="-122"/>
              </a:rPr>
              <a:t>用</a:t>
            </a:r>
            <a:r>
              <a:rPr lang="en-US" altLang="zh-CN" sz="2800">
                <a:solidFill>
                  <a:srgbClr val="FF0000"/>
                </a:solidFill>
                <a:cs typeface="楷体" panose="02010609060101010101" pitchFamily="49" charset="-122"/>
              </a:rPr>
              <a:t>“</a:t>
            </a:r>
            <a:r>
              <a:rPr lang="zh-CN" altLang="en-US" sz="2800">
                <a:solidFill>
                  <a:srgbClr val="FF0000"/>
                </a:solidFill>
                <a:cs typeface="楷体" panose="02010609060101010101" pitchFamily="49" charset="-122"/>
              </a:rPr>
              <a:t>总钱数÷单价</a:t>
            </a:r>
            <a:r>
              <a:rPr lang="en-US" altLang="zh-CN" sz="2800">
                <a:solidFill>
                  <a:srgbClr val="FF0000"/>
                </a:solidFill>
                <a:cs typeface="楷体" panose="02010609060101010101" pitchFamily="49" charset="-122"/>
              </a:rPr>
              <a:t>”</a:t>
            </a:r>
            <a:r>
              <a:rPr lang="zh-CN" altLang="en-US" sz="2800">
                <a:solidFill>
                  <a:srgbClr val="FF0000"/>
                </a:solidFill>
                <a:cs typeface="楷体" panose="02010609060101010101" pitchFamily="49" charset="-122"/>
              </a:rPr>
              <a:t>。</a:t>
            </a:r>
            <a:endParaRPr lang="zh-CN" altLang="en-US" sz="2800">
              <a:solidFill>
                <a:srgbClr val="FF0000"/>
              </a:solidFill>
              <a:cs typeface="楷体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https://d.book118.com/206233103134010103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<p:tag name="KSO_WM_BEAUTIFY_FLAG" val=""/>
</p:tagLst>
</file>

<file path=ppt/tags/tag13.xml><?xml version="1.0" encoding="utf-8"?>
<p:tagLst xmlns:p="http://schemas.openxmlformats.org/presentationml/2006/main">
  <p:tag name="KSO_WM_BEAUTIFY_FLAG" val=""/>
</p:tagLst>
</file>

<file path=ppt/tags/tag14.xml><?xml version="1.0" encoding="utf-8"?>
<p:tagLst xmlns:p="http://schemas.openxmlformats.org/presentationml/2006/main">
  <p:tag name="KSO_WM_BEAUTIFY_FLAG" val=""/>
</p:tagLst>
</file>

<file path=ppt/tags/tag15.xml><?xml version="1.0" encoding="utf-8"?>
<p:tagLst xmlns:p="http://schemas.openxmlformats.org/presentationml/2006/main">
  <p:tag name="KSO_WM_BEAUTIFY_FLAG" val=""/>
</p:tagLst>
</file>

<file path=ppt/tags/tag16.xml><?xml version="1.0" encoding="utf-8"?>
<p:tagLst xmlns:p="http://schemas.openxmlformats.org/presentationml/2006/main">
  <p:tag name="KSO_WM_BEAUTIFY_FLAG" val=""/>
</p:tagLst>
</file>

<file path=ppt/tags/tag17.xml><?xml version="1.0" encoding="utf-8"?>
<p:tagLst xmlns:p="http://schemas.openxmlformats.org/presentationml/2006/main">
  <p:tag name="KSO_WM_BEAUTIFY_FLAG" val=""/>
</p:tagLst>
</file>

<file path=ppt/tags/tag18.xml><?xml version="1.0" encoding="utf-8"?>
<p:tagLst xmlns:p="http://schemas.openxmlformats.org/presentationml/2006/main">
  <p:tag name="KSO_WM_BEAUTIFY_FLAG" val=""/>
</p:tagLst>
</file>

<file path=ppt/tags/tag19.xml><?xml version="1.0" encoding="utf-8"?>
<p:tagLst xmlns:p="http://schemas.openxmlformats.org/presentationml/2006/main">
  <p:tag name="KSO_WM_BEAUTIFY_FLAG" val=""/>
</p:tagLst>
</file>

<file path=ppt/tags/tag20.xml><?xml version="1.0" encoding="utf-8"?>
<p:tagLst xmlns:p="http://schemas.openxmlformats.org/presentationml/2006/main">
  <p:tag name="KSO_WM_BEAUTIFY_FLAG" val=""/>
</p:tagLst>
</file>

<file path=ppt/tags/tag21.xml><?xml version="1.0" encoding="utf-8"?>
<p:tagLst xmlns:p="http://schemas.openxmlformats.org/presentationml/2006/main">
  <p:tag name="KSO_WM_BEAUTIFY_FLAG" val=""/>
</p:tagLst>
</file>

<file path=ppt/tags/tag22.xml><?xml version="1.0" encoding="utf-8"?>
<p:tagLst xmlns:p="http://schemas.openxmlformats.org/presentationml/2006/main">
  <p:tag name="KSO_WM_BEAUTIFY_FLAG" val=""/>
</p:tagLst>
</file>

<file path=ppt/tags/tag23.xml><?xml version="1.0" encoding="utf-8"?>
<p:tagLst xmlns:p="http://schemas.openxmlformats.org/presentationml/2006/main">
  <p:tag name="KSO_WM_BEAUTIFY_FLAG" val=""/>
</p:tagLst>
</file>

<file path=ppt/tags/tag24.xml><?xml version="1.0" encoding="utf-8"?>
<p:tagLst xmlns:p="http://schemas.openxmlformats.org/presentationml/2006/main">
  <p:tag name="KSO_WM_BEAUTIFY_FLAG" val=""/>
</p:tagLst>
</file>

<file path=ppt/tags/tag25.xml><?xml version="1.0" encoding="utf-8"?>
<p:tagLst xmlns:p="http://schemas.openxmlformats.org/presentationml/2006/main">
  <p:tag name="KSO_WM_BEAUTIFY_FLAG" val=""/>
</p:tagLst>
</file>

<file path=ppt/tags/tag26.xml><?xml version="1.0" encoding="utf-8"?>
<p:tagLst xmlns:p="http://schemas.openxmlformats.org/presentationml/2006/main">
  <p:tag name="KSO_WM_BEAUTIFY_FLAG" val=""/>
</p:tagLst>
</file>

<file path=ppt/tags/tag27.xml><?xml version="1.0" encoding="utf-8"?>
<p:tagLst xmlns:p="http://schemas.openxmlformats.org/presentationml/2006/main">
  <p:tag name="KSO_WM_BEAUTIFY_FLAG" val=""/>
</p:tagLst>
</file>

<file path=ppt/tags/tag28.xml><?xml version="1.0" encoding="utf-8"?>
<p:tagLst xmlns:p="http://schemas.openxmlformats.org/presentationml/2006/main">
  <p:tag name="KSO_WM_BEAUTIFY_FLAG" val=""/>
</p:tagLst>
</file>

<file path=ppt/tags/tag29.xml><?xml version="1.0" encoding="utf-8"?>
<p:tagLst xmlns:p="http://schemas.openxmlformats.org/presentationml/2006/main">
  <p:tag name="KSO_WM_BEAUTIFY_FLAG" val=""/>
</p:tagLst>
</file>

<file path=ppt/tags/tag30.xml><?xml version="1.0" encoding="utf-8"?>
<p:tagLst xmlns:p="http://schemas.openxmlformats.org/presentationml/2006/main">
  <p:tag name="KSO_WM_BEAUTIFY_FLAG" val=""/>
</p:tagLst>
</file>

<file path=ppt/tags/tag31.xml><?xml version="1.0" encoding="utf-8"?>
<p:tagLst xmlns:p="http://schemas.openxmlformats.org/presentationml/2006/main">
  <p:tag name="KSO_WM_BEAUTIFY_FLAG" val=""/>
</p:tagLst>
</file>

<file path=ppt/tags/tag32.xml><?xml version="1.0" encoding="utf-8"?>
<p:tagLst xmlns:p="http://schemas.openxmlformats.org/presentationml/2006/main">
  <p:tag name="KSO_WM_BEAUTIFY_FLAG" val=""/>
</p:tagLst>
</file>

<file path=ppt/tags/tag33.xml><?xml version="1.0" encoding="utf-8"?>
<p:tagLst xmlns:p="http://schemas.openxmlformats.org/presentationml/2006/main">
  <p:tag name="KSO_WM_BEAUTIFY_FLAG" val=""/>
</p:tagLst>
</file>

<file path=ppt/tags/tag34.xml><?xml version="1.0" encoding="utf-8"?>
<p:tagLst xmlns:p="http://schemas.openxmlformats.org/presentationml/2006/main">
  <p:tag name="KSO_WM_BEAUTIFY_FLAG" val=""/>
</p:tagLst>
</file>

<file path=ppt/tags/tag35.xml><?xml version="1.0" encoding="utf-8"?>
<p:tagLst xmlns:p="http://schemas.openxmlformats.org/presentationml/2006/main">
  <p:tag name="KSO_WM_BEAUTIFY_FLAG" val=""/>
</p:tagLst>
</file>

<file path=ppt/tags/tag36.xml><?xml version="1.0" encoding="utf-8"?>
<p:tagLst xmlns:p="http://schemas.openxmlformats.org/presentationml/2006/main">
  <p:tag name="KSO_WM_BEAUTIFY_FLAG" val=""/>
</p:tagLst>
</file>

<file path=ppt/tags/tag37.xml><?xml version="1.0" encoding="utf-8"?>
<p:tagLst xmlns:p="http://schemas.openxmlformats.org/presentationml/2006/main">
  <p:tag name="KSO_WM_BEAUTIFY_FLAG" val=""/>
</p:tagLst>
</file>

<file path=ppt/tags/tag38.xml><?xml version="1.0" encoding="utf-8"?>
<p:tagLst xmlns:p="http://schemas.openxmlformats.org/presentationml/2006/main">
  <p:tag name="KSO_WM_BEAUTIFY_FLAG" val=""/>
</p:tagLst>
</file>

<file path=ppt/tags/tag39.xml><?xml version="1.0" encoding="utf-8"?>
<p:tagLst xmlns:p="http://schemas.openxmlformats.org/presentationml/2006/main">
  <p:tag name="KSO_WM_BEAUTIFY_FLAG" val=""/>
</p:tagLst>
</file>

<file path=ppt/tags/tag40.xml><?xml version="1.0" encoding="utf-8"?>
<p:tagLst xmlns:p="http://schemas.openxmlformats.org/presentationml/2006/main">
  <p:tag name="KSO_WM_BEAUTIFY_FLAG" val=""/>
</p:tagLst>
</file>

<file path=ppt/tags/tag41.xml><?xml version="1.0" encoding="utf-8"?>
<p:tagLst xmlns:p="http://schemas.openxmlformats.org/presentationml/2006/main">
  <p:tag name="KSO_WM_BEAUTIFY_FLAG" val=""/>
</p:tagLst>
</file>

<file path=ppt/tags/tag42.xml><?xml version="1.0" encoding="utf-8"?>
<p:tagLst xmlns:p="http://schemas.openxmlformats.org/presentationml/2006/main">
  <p:tag name="KSO_WM_BEAUTIFY_FLAG" val=""/>
</p:tagLst>
</file>

<file path=ppt/tags/tag43.xml><?xml version="1.0" encoding="utf-8"?>
<p:tagLst xmlns:p="http://schemas.openxmlformats.org/presentationml/2006/main">
  <p:tag name="KSO_WM_BEAUTIFY_FLAG" val=""/>
</p:tagLst>
</file>

<file path=ppt/tags/tag44.xml><?xml version="1.0" encoding="utf-8"?>
<p:tagLst xmlns:p="http://schemas.openxmlformats.org/presentationml/2006/main">
  <p:tag name="KSO_WM_BEAUTIFY_FLAG" val=""/>
</p:tagLst>
</file>

<file path=ppt/tags/tag45.xml><?xml version="1.0" encoding="utf-8"?>
<p:tagLst xmlns:p="http://schemas.openxmlformats.org/presentationml/2006/main">
  <p:tag name="KSO_WM_BEAUTIFY_FLAG" val=""/>
</p:tagLst>
</file>

<file path=ppt/tags/tag46.xml><?xml version="1.0" encoding="utf-8"?>
<p:tagLst xmlns:p="http://schemas.openxmlformats.org/presentationml/2006/main">
  <p:tag name="KSO_WM_BEAUTIFY_FLAG" val=""/>
</p:tagLst>
</file>

<file path=ppt/tags/tag47.xml><?xml version="1.0" encoding="utf-8"?>
<p:tagLst xmlns:p="http://schemas.openxmlformats.org/presentationml/2006/main">
  <p:tag name="KSO_WM_BEAUTIFY_FLAG" val=""/>
</p:tagLst>
</file>

<file path=ppt/tags/tag48.xml><?xml version="1.0" encoding="utf-8"?>
<p:tagLst xmlns:p="http://schemas.openxmlformats.org/presentationml/2006/main">
  <p:tag name="KSO_WM_BEAUTIFY_FLAG" val=""/>
</p:tagLst>
</file>

<file path=ppt/tags/tag49.xml><?xml version="1.0" encoding="utf-8"?>
<p:tagLst xmlns:p="http://schemas.openxmlformats.org/presentationml/2006/main">
  <p:tag name="KSO_WM_BEAUTIFY_FLAG" val=""/>
</p:tagLst>
</file>

<file path=ppt/tags/tag50.xml><?xml version="1.0" encoding="utf-8"?>
<p:tagLst xmlns:p="http://schemas.openxmlformats.org/presentationml/2006/main">
  <p:tag name="KSO_WM_BEAUTIFY_FLAG" val=""/>
</p:tagLst>
</file>

<file path=ppt/tags/tag51.xml><?xml version="1.0" encoding="utf-8"?>
<p:tagLst xmlns:p="http://schemas.openxmlformats.org/presentationml/2006/main">
  <p:tag name="KSO_WM_BEAUTIFY_FLAG" val=""/>
</p:tagLst>
</file>

<file path=ppt/tags/tag52.xml><?xml version="1.0" encoding="utf-8"?>
<p:tagLst xmlns:p="http://schemas.openxmlformats.org/presentationml/2006/main">
  <p:tag name="KSO_WM_BEAUTIFY_FLAG" val=""/>
</p:tagLst>
</file>

<file path=ppt/tags/tag53.xml><?xml version="1.0" encoding="utf-8"?>
<p:tagLst xmlns:p="http://schemas.openxmlformats.org/presentationml/2006/main">
  <p:tag name="KSO_WM_BEAUTIFY_FLAG" val=""/>
</p:tagLst>
</file>

<file path=ppt/tags/tag54.xml><?xml version="1.0" encoding="utf-8"?>
<p:tagLst xmlns:p="http://schemas.openxmlformats.org/presentationml/2006/main">
  <p:tag name="KSO_WM_BEAUTIFY_FLAG" val=""/>
</p:tagLst>
</file>

<file path=ppt/tags/tag55.xml><?xml version="1.0" encoding="utf-8"?>
<p:tagLst xmlns:p="http://schemas.openxmlformats.org/presentationml/2006/main">
  <p:tag name="KSO_WM_BEAUTIFY_FLAG" val=""/>
</p:tagLst>
</file>

<file path=ppt/tags/tag56.xml><?xml version="1.0" encoding="utf-8"?>
<p:tagLst xmlns:p="http://schemas.openxmlformats.org/presentationml/2006/main">
  <p:tag name="KSO_WM_BEAUTIFY_FLAG" val=""/>
</p:tagLst>
</file>

<file path=ppt/tags/tag57.xml><?xml version="1.0" encoding="utf-8"?>
<p:tagLst xmlns:p="http://schemas.openxmlformats.org/presentationml/2006/main">
  <p:tag name="KSO_WM_BEAUTIFY_FLAG" val=""/>
</p:tagLst>
</file>

<file path=ppt/tags/tag58.xml><?xml version="1.0" encoding="utf-8"?>
<p:tagLst xmlns:p="http://schemas.openxmlformats.org/presentationml/2006/main">
  <p:tag name="KSO_WM_BEAUTIFY_FLAG" val=""/>
</p:tagLst>
</file>

<file path=ppt/tags/tag59.xml><?xml version="1.0" encoding="utf-8"?>
<p:tagLst xmlns:p="http://schemas.openxmlformats.org/presentationml/2006/main">
  <p:tag name="KSO_WM_BEAUTIFY_FLAG" val=""/>
</p:tagLst>
</file>

<file path=ppt/tags/tag60.xml><?xml version="1.0" encoding="utf-8"?>
<p:tagLst xmlns:p="http://schemas.openxmlformats.org/presentationml/2006/main">
  <p:tag name="KSO_WM_BEAUTIFY_FLAG" val=""/>
</p:tagLst>
</file>

<file path=ppt/tags/tag61.xml><?xml version="1.0" encoding="utf-8"?>
<p:tagLst xmlns:p="http://schemas.openxmlformats.org/presentationml/2006/main">
  <p:tag name="KSO_WM_BEAUTIFY_FLAG" val=""/>
</p:tagLst>
</file>

<file path=ppt/tags/tag62.xml><?xml version="1.0" encoding="utf-8"?>
<p:tagLst xmlns:p="http://schemas.openxmlformats.org/presentationml/2006/main">
  <p:tag name="KSO_WM_BEAUTIFY_FLAG" val=""/>
</p:tagLst>
</file>

<file path=ppt/tags/tag63.xml><?xml version="1.0" encoding="utf-8"?>
<p:tagLst xmlns:p="http://schemas.openxmlformats.org/presentationml/2006/main">
  <p:tag name="KSO_WM_BEAUTIFY_FLAG" val=""/>
</p:tagLst>
</file>

<file path=ppt/tags/tag64.xml><?xml version="1.0" encoding="utf-8"?>
<p:tagLst xmlns:p="http://schemas.openxmlformats.org/presentationml/2006/main">
  <p:tag name="KSO_WM_BEAUTIFY_FLAG" val=""/>
</p:tagLst>
</file>

<file path=ppt/tags/tag65.xml><?xml version="1.0" encoding="utf-8"?>
<p:tagLst xmlns:p="http://schemas.openxmlformats.org/presentationml/2006/main">
  <p:tag name="KSO_WM_BEAUTIFY_FLAG" val=""/>
</p:tagLst>
</file>

<file path=ppt/tags/tag66.xml><?xml version="1.0" encoding="utf-8"?>
<p:tagLst xmlns:p="http://schemas.openxmlformats.org/presentationml/2006/main">
  <p:tag name="KSO_WM_BEAUTIFY_FLAG" val=""/>
</p:tagLst>
</file>

<file path=ppt/tags/tag67.xml><?xml version="1.0" encoding="utf-8"?>
<p:tagLst xmlns:p="http://schemas.openxmlformats.org/presentationml/2006/main">
  <p:tag name="KSO_WM_BEAUTIFY_FLAG" val=""/>
</p:tagLst>
</file>

<file path=ppt/tags/tag68.xml><?xml version="1.0" encoding="utf-8"?>
<p:tagLst xmlns:p="http://schemas.openxmlformats.org/presentationml/2006/main">
  <p:tag name="KSO_WM_BEAUTIFY_FLAG" val=""/>
</p:tagLst>
</file>

<file path=ppt/tags/tag69.xml><?xml version="1.0" encoding="utf-8"?>
<p:tagLst xmlns:p="http://schemas.openxmlformats.org/presentationml/2006/main">
  <p:tag name="KSO_WM_BEAUTIFY_FLAG" val=""/>
</p:tagLst>
</file>

<file path=ppt/tags/tag70.xml><?xml version="1.0" encoding="utf-8"?>
<p:tagLst xmlns:p="http://schemas.openxmlformats.org/presentationml/2006/main">
  <p:tag name="KSO_WM_BEAUTIFY_FLAG" val=""/>
</p:tagLst>
</file>

<file path=ppt/tags/tag71.xml><?xml version="1.0" encoding="utf-8"?>
<p:tagLst xmlns:p="http://schemas.openxmlformats.org/presentationml/2006/main">
  <p:tag name="KSO_WM_BEAUTIFY_FLAG" val=""/>
</p:tagLst>
</file>

<file path=ppt/tags/tag72.xml><?xml version="1.0" encoding="utf-8"?>
<p:tagLst xmlns:p="http://schemas.openxmlformats.org/presentationml/2006/main">
  <p:tag name="KSO_WM_BEAUTIFY_FLAG" val=""/>
</p:tagLst>
</file>

<file path=ppt/tags/tag73.xml><?xml version="1.0" encoding="utf-8"?>
<p:tagLst xmlns:p="http://schemas.openxmlformats.org/presentationml/2006/main">
  <p:tag name="KSO_WM_BEAUTIFY_FLAG" val=""/>
</p:tagLst>
</file>

<file path=ppt/tags/tag74.xml><?xml version="1.0" encoding="utf-8"?>
<p:tagLst xmlns:p="http://schemas.openxmlformats.org/presentationml/2006/main">
  <p:tag name="KSO_WM_BEAUTIFY_FLAG" val=""/>
</p:tagLst>
</file>

<file path=ppt/tags/tag75.xml><?xml version="1.0" encoding="utf-8"?>
<p:tagLst xmlns:p="http://schemas.openxmlformats.org/presentationml/2006/main">
  <p:tag name="KSO_WM_BEAUTIFY_FLAG" val=""/>
</p:tagLst>
</file>

<file path=ppt/tags/tag76.xml><?xml version="1.0" encoding="utf-8"?>
<p:tagLst xmlns:p="http://schemas.openxmlformats.org/presentationml/2006/main">
  <p:tag name="KSO_WM_BEAUTIFY_FLAG" val=""/>
</p:tagLst>
</file>

<file path=ppt/tags/tag77.xml><?xml version="1.0" encoding="utf-8"?>
<p:tagLst xmlns:p="http://schemas.openxmlformats.org/presentationml/2006/main">
  <p:tag name="KSO_WM_BEAUTIFY_FLAG" val=""/>
</p:tagLst>
</file>

<file path=ppt/tags/tag78.xml><?xml version="1.0" encoding="utf-8"?>
<p:tagLst xmlns:p="http://schemas.openxmlformats.org/presentationml/2006/main">
  <p:tag name="KSO_WM_BEAUTIFY_FLAG" val=""/>
</p:tagLst>
</file>

<file path=ppt/tags/tag79.xml><?xml version="1.0" encoding="utf-8"?>
<p:tagLst xmlns:p="http://schemas.openxmlformats.org/presentationml/2006/main">
  <p:tag name="KSO_WM_BEAUTIFY_FLAG" val=""/>
</p:tagLst>
</file>

<file path=ppt/tags/tag80.xml><?xml version="1.0" encoding="utf-8"?>
<p:tagLst xmlns:p="http://schemas.openxmlformats.org/presentationml/2006/main">
  <p:tag name="KSO_WM_BEAUTIFY_FLAG" val=""/>
</p:tagLst>
</file>

<file path=ppt/tags/tag81.xml><?xml version="1.0" encoding="utf-8"?>
<p:tagLst xmlns:p="http://schemas.openxmlformats.org/presentationml/2006/main">
  <p:tag name="KSO_WM_BEAUTIFY_FLAG" val=""/>
</p:tagLst>
</file>

<file path=ppt/tags/tag82.xml><?xml version="1.0" encoding="utf-8"?>
<p:tagLst xmlns:p="http://schemas.openxmlformats.org/presentationml/2006/main">
  <p:tag name="KSO_WM_BEAUTIFY_FLAG" val=""/>
</p:tagLst>
</file>

<file path=ppt/tags/tag83.xml><?xml version="1.0" encoding="utf-8"?>
<p:tagLst xmlns:p="http://schemas.openxmlformats.org/presentationml/2006/main">
  <p:tag name="KSO_WM_BEAUTIFY_FLAG" val=""/>
</p:tagLst>
</file>

<file path=ppt/tags/tag8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主题5">
  <a:themeElements>
    <a:clrScheme name="房利美">
      <a:dk1>
        <a:srgbClr val="000000"/>
      </a:dk1>
      <a:lt1>
        <a:srgbClr val="FFFFFF"/>
      </a:lt1>
      <a:dk2>
        <a:srgbClr val="768394"/>
      </a:dk2>
      <a:lt2>
        <a:srgbClr val="F0F0F0"/>
      </a:lt2>
      <a:accent1>
        <a:srgbClr val="4C9BFF"/>
      </a:accent1>
      <a:accent2>
        <a:srgbClr val="E0C95D"/>
      </a:accent2>
      <a:accent3>
        <a:srgbClr val="DC5264"/>
      </a:accent3>
      <a:accent4>
        <a:srgbClr val="027AAE"/>
      </a:accent4>
      <a:accent5>
        <a:srgbClr val="818D96"/>
      </a:accent5>
      <a:accent6>
        <a:srgbClr val="525252"/>
      </a:accent6>
      <a:hlink>
        <a:srgbClr val="4276AA"/>
      </a:hlink>
      <a:folHlink>
        <a:srgbClr val="BFBFBF"/>
      </a:folHlink>
    </a:clrScheme>
    <a:fontScheme name="Temp">
      <a:majorFont>
        <a:latin typeface="楷体"/>
        <a:ea typeface="楷体"/>
        <a:cs typeface="Arial"/>
      </a:majorFont>
      <a:minorFont>
        <a:latin typeface="楷体"/>
        <a:ea typeface="楷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房利美">
    <a:dk1>
      <a:srgbClr val="000000"/>
    </a:dk1>
    <a:lt1>
      <a:srgbClr val="FFFFFF"/>
    </a:lt1>
    <a:dk2>
      <a:srgbClr val="768394"/>
    </a:dk2>
    <a:lt2>
      <a:srgbClr val="F0F0F0"/>
    </a:lt2>
    <a:accent1>
      <a:srgbClr val="4C9BFF"/>
    </a:accent1>
    <a:accent2>
      <a:srgbClr val="E0C95D"/>
    </a:accent2>
    <a:accent3>
      <a:srgbClr val="DC5264"/>
    </a:accent3>
    <a:accent4>
      <a:srgbClr val="027AAE"/>
    </a:accent4>
    <a:accent5>
      <a:srgbClr val="818D96"/>
    </a:accent5>
    <a:accent6>
      <a:srgbClr val="525252"/>
    </a:accent6>
    <a:hlink>
      <a:srgbClr val="4276AA"/>
    </a:hlink>
    <a:folHlink>
      <a:srgbClr val="BFBFBF"/>
    </a:folHlink>
  </a:clrScheme>
</a:themeOverride>
</file>

<file path=ppt/theme/themeOverride2.xml><?xml version="1.0" encoding="utf-8"?>
<a:themeOverride xmlns:r="http://schemas.openxmlformats.org/officeDocument/2006/relationships" xmlns:a="http://schemas.openxmlformats.org/drawingml/2006/main">
  <a:clrScheme name="房利美">
    <a:dk1>
      <a:srgbClr val="000000"/>
    </a:dk1>
    <a:lt1>
      <a:srgbClr val="FFFFFF"/>
    </a:lt1>
    <a:dk2>
      <a:srgbClr val="768394"/>
    </a:dk2>
    <a:lt2>
      <a:srgbClr val="F0F0F0"/>
    </a:lt2>
    <a:accent1>
      <a:srgbClr val="4C9BFF"/>
    </a:accent1>
    <a:accent2>
      <a:srgbClr val="E0C95D"/>
    </a:accent2>
    <a:accent3>
      <a:srgbClr val="DC5264"/>
    </a:accent3>
    <a:accent4>
      <a:srgbClr val="027AAE"/>
    </a:accent4>
    <a:accent5>
      <a:srgbClr val="818D96"/>
    </a:accent5>
    <a:accent6>
      <a:srgbClr val="525252"/>
    </a:accent6>
    <a:hlink>
      <a:srgbClr val="4276AA"/>
    </a:hlink>
    <a:folHlink>
      <a:srgbClr val="BFBFBF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楷体</vt:lpstr>
      <vt:lpstr>Times New Roman</vt:lpstr>
      <vt:lpstr>Office Theme</vt:lpstr>
      <vt:lpstr>期中专项考点复习</vt:lpstr>
      <vt:lpstr>单元知识框架</vt:lpstr>
      <vt:lpstr>PowerPoint Presentation</vt:lpstr>
      <vt:lpstr>用7-9的乘法口诀求商</vt:lpstr>
      <vt:lpstr>知识梳理</vt:lpstr>
      <vt:lpstr>典型例题</vt:lpstr>
      <vt:lpstr>典型例题</vt:lpstr>
      <vt:lpstr>跟踪练习</vt:lpstr>
      <vt:lpstr>跟踪练习</vt:lpstr>
      <vt:lpstr>解决问题</vt:lpstr>
      <vt:lpstr>知识梳理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2024-09-28T22:14:32.124</cp:lastPrinted>
  <dcterms:created xsi:type="dcterms:W3CDTF">2024-09-28T14:14:32Z</dcterms:created>
  <dcterms:modified xsi:type="dcterms:W3CDTF">2024-09-28T14:14:34Z</dcterms:modified>
</cp:coreProperties>
</file>