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F94A5-9E67-44BC-89DF-229D9B5E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19F24-555A-46F8-9FBC-12443E56E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17DCA-2256-4F0B-A3EC-92927C4E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0B28F-A268-47B2-A1D9-A1A97B9AF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40AA3F-D755-4030-9D93-34F9B390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D65B2-49A9-417B-A682-C3563D8A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6DA9B-B85D-4CD3-A40B-96C3C373E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6D5D5-0B3C-4DC7-A901-CCEAE96F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B153B-454E-4C1F-9ACF-8DF0255D6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4C194-1782-415A-8174-7B51C38AF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E14D5-508E-4B83-A9A0-88D1903CD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3405423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处理客诉的要点讲解和注意事项课件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客诉处理的重要性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客诉处理的基本原则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处理客诉的要点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处理客诉的注意事项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客诉处理案例分享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客诉处理的重要性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客户满意度是企业发展的重要因素，而客诉处理是影响客户满意度的关键环节。通过妥善处理客诉，可以提升客户满意度，增加客户忠诚度，从而为企业带来更多的业务机会。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客户满意度提升有助于提高企业的口碑和品牌形象，吸引更多潜在客户，促进企业市场份额的扩大。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企业形象是企业软实力的重要组成部分，而客诉处理是影响企业形象的关键因素之一。通过及时、专业、有效的客诉处理，可以维护企业的良好形象，增强企业的社会责任感和公信力。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良好的企业形象有助于提升企业的市场竞争力，为企业带来更多的商业合作机会和资源。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客诉处理不仅关乎客户满意度和形象维护，还直接影响企业的业务发展。通过积极处理客诉，可以消除客户的负面情绪和疑虑，增强客户的信任感和忠诚度，从而促进企业业务的持续发展。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业务发展是企业生存和壮大的基础，而客诉处理是保障业务发展的重要环节。通过不断优化客诉处理流程，提高客诉处理质量，可以为企业创造更多的商业价值。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客诉处理的基本原则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尊重客户的意见和反馈，认真倾听客户的需求和诉求，不轻视或忽视客户的感受。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在处理客诉过程中，应保持礼貌、友善的态度，避免对客户进行指责或攻击。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483" r="748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644" b="246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客户是企业的宝贵资源，处理客诉时应充分尊重客户的权益，包括隐私权、知情权、选择权等。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尊重客户权益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客户投诉后，应及时响应并尽快处理，避免让客户等待过久。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建立高效的客诉处理流程，确保问题得到及时解决，提高客户满意度。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在处理客诉时，应保持冷静、客观，避免情绪化或过于主观。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及时响应和处理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54" r="1025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333" r="12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处理客诉时应遵循公正、客观的原则，不偏袒任何一方。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对事不对人，只针对问题本身进行客观分析，不涉及个人情感或偏见。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在处理客诉时，应保持中立、不偏不倚的态度，确保客户和企业的利益得到平衡。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公正客观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处理客诉时应主动与客户沟通，了解客户的诉求和期望。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在沟通过程中，应耐心倾听客户的意见和建议，并给予积极的反馈。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在处理客诉时，应主动承担责任，积极解决问题，提高客户满意度。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处理客诉的要点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倾听客户诉求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耐心听取客户的投诉和问题，不要打断或争辩，让客户感受到被尊重和关注。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在处理客诉时，首先要耐心倾听客户的诉求，了解客户遇到的问题和不满。要保持冷静，不要急于解释或辩解，让客户充分表达自己的意见。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70" r="354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34" r="182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13" r="214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分析问题原因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在了解客户的问题后，要深入分析问题的原因，探究问题的根源。要从多个角度思考问题，以便更好地理解客户的需求和期望。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深入分析客户投诉的问题，了解问题的根本原因，以便制定有效的解决方案。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https://d.book118.com/206234054235010040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2024-09-07T13:19:29.978</cp:lastPrinted>
  <dcterms:created xsi:type="dcterms:W3CDTF">2024-09-07T05:19:29Z</dcterms:created>
  <dcterms:modified xsi:type="dcterms:W3CDTF">2024-09-07T05:19:31Z</dcterms:modified>
</cp:coreProperties>
</file>