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6AC6E-7DBD-4E38-A410-AF1C034AA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43682-D42E-4F1F-BA57-E2BDB2850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2AE1D-B5E4-41D3-8F2C-06288599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5F58E-700E-439C-8349-6539E8DD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3B6AF-2AA6-496C-AF13-0F332B94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C8DE5-BA0A-45F7-A7DC-BE7BC0E4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8DCFB-B0E9-41DF-A28E-785D5DE6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BDC1B-AFB5-4105-AD9B-9A4FAB030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36173-23D1-46E3-ACAB-4BB859A5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BB7A6-9663-428A-B95E-7CE954E6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7D93B-DFDD-4474-84B1-B20618FC6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8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34125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合同法的发展历程和现行法规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合同法与其他法律的关系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现行法规对合同法的补充与完善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合同法在实践中的应用与争议解决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合同法是调整平等主体之间商品交换关系的法律规范的总称，它规定合同的订立、效力、履行、变更和转让、终止及违约责任等一般性规则。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合同法在市场经济中发挥着重要作用，它保护合同当事人的合法权益，维护社会经济秩序，促进社会主义现代化建设。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52" b="161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规定合同的一般性规则，包括合同的订立、效力、履行、变更和转让、终止及违约责任等。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规定各种具体合同类型，如买卖合同、赠与合同、借款合同、租赁合同等。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规定合同法的适用范围、解释权等补充性内容。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合同法的发展历程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古代合同法起源于简单商品交换，随着商品经济的发展而逐渐演变。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在古代，合同法主要表现为习惯法和判例法，缺乏系统的成文法规定。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随着罗马法的复兴和传播，古代合同法开始向成文法过渡，并对后世产生了深远影响。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古代合同法的起源与演变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近代合同法的形成与资本主义商品经济的发展密切相关，合同自由原则得以确立。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近代合同法经历了从法国民法典到德国民法典的发展过程，逐渐形成了较为完善的合同法体系。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随着国际贸易的发展，近代合同法开始向国际化方向发展，并出现了国际统一实体法规范。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近代合同法的形成与发展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现代合同法强调合同正义，对合同自由原则进行必要限制，保护弱者利益。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随着电子商务和网络技术的发展，现代合同法面临新的挑战和机遇，需要不断创新和完善。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现代合同法在继承近代合同法的基础上，不断适应社会经济发展的需要，进行完善和创新。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现代合同法的完善与创新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合同法的核心内容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包括要约和承诺两个阶段，要约是希望和他人订立合同的意思表示，承诺是受要约人同意要约的意思表示。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合同订立的方式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包括当事人、标的、数量等基本要素，同时要求当事人具有相应的民事行为能力和真实的意思表示。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合同成立的要件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依法成立的合同，自成立时生效。法律、行政法规规定应当办理批准、登记等手续生效的，依照其规定。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合同的效力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合同的订立与效力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合同的履行与变更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合同履行的原则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包括全面履行原则、诚实信用原则等，要求当事人按照约定全面履行自己的义务。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合同变更的条件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当事人协商一致，可以变更合同。法律、行政法规规定变更合同应当办理批准、登记等手续的，依照其规定。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合同变更的效力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变更后的合同对当事人具有法律约束力，当事人应当按照变更后的合同履行义务。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协商解除、约定解除和法定解除三种情形。协商解除是当事人协商一致解除合同；约定解除是当事人可以约定解除合同的条件，解除合同的条件成就时，解除权人可以解除合同；法定解除是法律规定的情形下，当事人可以解除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合同解除的情形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包括债务已经按照约定履行、合同解除、债务相互抵销等情形。合同终止后，当事人应当遵循诚实信用原则，根据交易习惯履行通知、协助、保密等义务。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合同终止的情形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合同的解除与终止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违约责任的形式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包括继续履行、采取补救措施和赔偿损失等。当事人一方不履行合同义务或者履行合同义务不符合约定的，应当承担继续履行、采取补救措施或者赔偿损失等违约责任。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违约责任的构成要件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包括违约行为、损害事实、违约行为与损害事实之间的因果关系以及当事人的过错等要件。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救济措施的种类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包括协商、调解、仲裁和诉讼等。当事人可以通过协商或者调解解决合同争议；不愿协商、调解或者协商、调解不成的，可以根据仲裁协议向仲裁机构申请仲裁；没有仲裁协议的，可以向人民法院起诉。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违约责任与救济措施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https://d.book118.com/206234125122010050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2024-09-15T19:03:50.228</cp:lastPrinted>
  <dcterms:created xsi:type="dcterms:W3CDTF">2024-09-15T11:03:50Z</dcterms:created>
  <dcterms:modified xsi:type="dcterms:W3CDTF">2024-09-15T11:03:52Z</dcterms:modified>
</cp:coreProperties>
</file>