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89448-43F0-4F81-94C7-A608B8942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4742E-2F5A-48F4-A3A9-24AD969C1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C601A-45A3-404F-B992-2D3315039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A2E72-BB46-4B76-8818-BC718C4D3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4AB19-0813-42BD-9376-D895AE579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DCB03-EB64-48D9-9AE9-F00125CD9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E22F5-3CCB-4A43-A7B5-94F00A4B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9F881-6670-4E45-B6E6-4030624A8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9B7B1-C192-4A0F-A93C-AA525325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0A2D4-C258-4543-AE3A-E934198C0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532C3-4517-4A7F-B1F8-5EE73A04E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4013304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班级教育管理方案设计案例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班级教育管理方案概述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班级教育管理方案的核心内容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班级教育管理方案实施流程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班级教育管理方案实施策略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班级教育管理方案实施案例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班级教育管理方案实施效果评估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班级教育管理方案概述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26" r="318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班级教育管理方案是指针对班级内部的教育管理问题，制定的一系列措施和计划。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提高班级管理水平，促进学生的全面发展，提高教育质量。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通过有效的管理方案，增强班级内部的团结和协作精神，形成良好的班级氛围。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提高班级凝聚力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提升学生学习效果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合理的管理方案有助于提高学生的学习积极性，培养良好的学习习惯，从而提高学习效果。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通过班级管理方案的实施，有助于培养学生的自我管理能力、团队协作能力等综合素质。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早期的班级教育管理方案较为简单，主要依靠教师的权威和经验进行管理。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随着教育理念的不断更新和教育教学方式的改进，班级教育管理方案逐渐向多元化、个性化方向发展。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当前，班级教育管理更加注重学生的主体性、参与性和创造性，强调培养学生的综合素质和创新能力。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班级教育管理方案的核心内容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明确班级组织结构，包括班长、学习委员、生活委员等职位，确保班级管理有序。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班级组织结构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制定班级规章制度，包括考勤、纪律、卫生等方面的规定，确保班级秩序良好。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班级规章制度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制定学期、月度和周度工作计划，明确工作目标和任务，提高班级工作效率。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班级工作计划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班级组织管理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学生个体差异管理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学生个性化档案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为每个学生建立个性化档案，记录学生的学习情况、兴趣爱好和特长等信息。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分层教学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根据学生的学习水平、能力等因素进行分层教学，满足不同层次学生的需求。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针对学习困难或特殊需求的学生，提供个性化辅导和心理疏导，促进学生全面发展。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学习互助小组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建立学习互助小组，鼓励学生相互帮助、共同进步，形成良好的学习氛围。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课堂氛围营造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通过多样化的教学方法和手段，营造积极向上、互动性强的课堂氛围。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定期组织学习成果展示活动，让学生分享自己的学习心得和成果，激发学生的学习热情。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班级学习氛围管理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制定日常行为规范，明确学生在校的言行举止要求，培养学生良好的行为习惯。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日常行为规范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建立行为监督机制，对学生的日常行为进行监督和反馈，及时纠正不良行为。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行为监督与反馈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建立奖惩制度，对表现优秀的学生给予表彰和奖励，对违规行为进行适当的惩罚。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班级日常行为管理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家校协作活动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组织家校协作活动，如亲子活动、家长义工等，增进家校之间的了解与合作。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家校共育计划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制定家校共育计划，明确家校合作的重点和目标，共同促进学生的成长与发展。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建立有效的家校沟通机制，定期召开家长会、发布通知和信息，保持与家长的密切联系。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班级教育管理方案实施流程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整合班级内外资源，包括教师、家长、学校设施等，确保方案实施有足够支持。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明确班级教育管理的目标，如提高学生的学习成绩、培养良好的学习习惯等。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分析班级学生的特点、学习需求和问题，为制定针对性方案提供依据。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方案准备阶段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根据目标和学生需求，制定具体的实施计划，包括教学内容、教学方法、时间安排等。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按照计划组织教学活动，确保方案的有效实施，并及时解决实施过程中出现的问题。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组织与实施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对方案实施过程进行监督，收集学生、家长和教师的反馈意见，为后续调整提供依据。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方案实施阶段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通过考试成绩、观察、问卷调查等方式，对方案实施效果进行评估，了解学生的进步和方案存在的问题。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总结方案实施的经验和教训，为今后的教育管理提供借鉴。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根据评估结果和反馈意见，对方案进行必要的调整和优化，进一步提高教育管理水平。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方案评估与调整阶段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https://d.book118.com/206240133044010103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2024-09-28T11:35:19.952</cp:lastPrinted>
  <dcterms:created xsi:type="dcterms:W3CDTF">2024-09-28T03:35:19Z</dcterms:created>
  <dcterms:modified xsi:type="dcterms:W3CDTF">2024-09-28T03:35:22Z</dcterms:modified>
</cp:coreProperties>
</file>