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89C7C1-8BE7-4F0A-9029-F19BDF07C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870EC4-EC57-4249-8C98-BD0CCBD27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1D2B61-7C80-4991-A592-C126CD07E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FFFFE0-F23B-4212-9A9A-65AE864DD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8153E7-122B-47A6-9227-D33D1CD7D5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D37CFB-3F24-4665-A4E2-A51E20B758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D6E92D-7074-47FD-8CEB-C5A92EEB05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BDCC3-D49D-4977-883A-FA8E0835E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B86DEA-2F46-48F7-B166-4C545F705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8EE74C-0A5B-4DB9-8D05-4175110FA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D7C3E-DBE4-4A0A-9753-5F5E7DF41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243052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汇报人：XXX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2024-01-15</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营销管理职业规划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营销管理职业概述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营销管理职业发展规划</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营销管理职业必备能力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营销管理职业发展机会与挑战</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营销管理职业成功案例分享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营销管理职业概述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69" r="2266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营销管理是指通过一系列计划、组织、领导、控制等管理活动，实现企业营销目标的过程。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营销管理的定义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营销管理涉及企业内外部环境的多个方面，需要综合考虑市场需求、竞争态势、企业资源等因素。</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系统性</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市场环境不断变化，营销管理需要根据市场变化及时调整策略，以保持企业的竞争优势。</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动态性</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营销管理需要不断创新，通过产品、价格、渠道、促销等方面的创新，满足消费者需求，提升企业竞争力。</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创新性</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通过有效的营销管理，提高产品知名度和品牌影响力，促进企业销售增长。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促进企业销售增长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24" r="125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建立良好客户关系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通过市场分析、产品定位、促销策略等手段，提升企业竞争力，实现可持续发展。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营销管理不仅关注产品销售，还注重建立和维护良好的客户关系，提升客户满意度和忠诚度。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营销管理职业的重要性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581" b="558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1" b="5311"/>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营销管理职业的发展趋势</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数字化营销</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随着互联网和移动互联网的普及，数字化营销成为主流趋势，掌握数字化营销技能是未来营销管理职业发展的关键。</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数据驱动决策</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数据在营销管理中发挥着越来越重要的作用，掌握数据分析技能，运用数据驱动决策是未来营销管理职业的重要方向。</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跨界合作与整合</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随着市场竞争的加剧，跨界合作与整合成为企业发展的必然趋势，营销管理职业需要具备跨界合作与整合的能力。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营销管理职业发展规划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在三年内，通过学习和实践，掌握营销管理的基本知识和技能，积累一定的工作经验。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短期目标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在六年内，成为营销管理领域的专业人才，具备独立策划、执行和评估营销活动的能力，并能够为公司带来明显的业绩增长。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中期目标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995" r="1999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在十年以上，成为营销管理领域的专家，具备深厚的理论知识和丰富的实践经验，能够为企业提供战略性的营销规划和建议。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长期目标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职业目标设定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中级职位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在积累一定经验后，晋升为中级营销经理，负责更复杂的营销项目和团队管理。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初级职位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从初级营销专员开始，逐步了解和掌握营销管理的各个环节和流程。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高级职位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具备足够的实力和经验后，可以晋升为高级营销总监或营销副总裁，负责制定企业整体营销战略和领导整个营销团队。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476" r="1247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职业路径规划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职业技能提升</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学习市场营销理论</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通过阅读经典的市场营销书籍和参加专业培训课程，不断深化对市场营销理论的理解。</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掌握数据分析技能</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学习并掌握数据分析工具和方法，能够从海量数据中挖掘出有价值的信息，为营销决策提供支持。</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培养沟通与协作能力</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在团队中工作是营销管理的重要组成部分，因此需要具备良好的沟通和协作能力，以促进团队内部的合作和与客户的有效沟通。</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提升创新思维和解决问题的能力</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面对瞬息万变的市场环境，需要具备创新思维和解决问题的能力，以应对各种挑战和机遇。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营销管理职业必备能力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市场分析能力是营销管理职业的核心能力之一，它要求从业者具备对市场趋势、消费者需求、竞争状况等方面的深入分析和洞察能力。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市场分析能力包括收集和整理市场信息、研究消费者行为、分析竞争对手策略、评估市场机会和风险等方面的技能。具备市场分析能力的营销管理者能够制定出更符合市场需求的营销策略，预测市场变化并及时调整营销计划。</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市场分析能力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https://d.book118.com/206243052203010050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2024-09-16T04:21:58.591</cp:lastPrinted>
  <dcterms:created xsi:type="dcterms:W3CDTF">2024-09-15T20:21:58Z</dcterms:created>
  <dcterms:modified xsi:type="dcterms:W3CDTF">2024-09-15T20:22:00Z</dcterms:modified>
</cp:coreProperties>
</file>