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3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A9BFE-1A2E-4C3C-B633-9330B655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45A80-2A98-4741-8573-FABA7CBF5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87C7-C1B1-4FA9-8025-F3D824A9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6AB9A-A877-4731-B404-9763B5F9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9B0E8-966B-4AA7-A6D6-BD0681D2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981BF-3994-437A-8792-638BA9CE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24E69-8105-4A35-8518-BB8964DF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F426E-C3D5-4EEA-8BB5-DDC21F93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9D32B-4CF6-4A25-B412-06D4291ED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21BD5-CFB9-4D7E-984F-71BA30AB7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203B-91F0-40F5-9019-EF357063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28" r:id="rId2"/>
    <p:sldLayoutId id="2147487729" r:id="rId3"/>
    <p:sldLayoutId id="2147487730" r:id="rId4"/>
    <p:sldLayoutId id="2147487731" r:id="rId5"/>
    <p:sldLayoutId id="2147487732" r:id="rId6"/>
    <p:sldLayoutId id="2147487733" r:id="rId7"/>
    <p:sldLayoutId id="2147487734" r:id="rId8"/>
    <p:sldLayoutId id="2147487735" r:id="rId9"/>
    <p:sldLayoutId id="2147487736" r:id="rId10"/>
    <p:sldLayoutId id="21474877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02046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一年级上册语文试题识字7大小多少(含答案)人教(部编版)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试题概述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试题内容分析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答案解析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试题特点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备考建议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https://d.book118.com/207002046102006031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一年级上册语文试题识字7大小多少(含答案)人教(部编版)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2024-09-03T18:30:27.508</cp:lastPrinted>
  <dcterms:created xsi:type="dcterms:W3CDTF">2024-09-03T10:30:27Z</dcterms:created>
  <dcterms:modified xsi:type="dcterms:W3CDTF">2024-09-03T10:30:29Z</dcterms:modified>
</cp:coreProperties>
</file>