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DF8D8-1919-4AA3-9370-F1B974559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E19E4-8069-475D-B6A0-441763FA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3870E-9D89-4263-9ED8-575E645D5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55070-E1C6-4392-AC84-610C1D6F4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3B9C59-6878-487E-8B46-4B44B8D2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F1603-F3D5-4E84-B999-7FA043B0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52343-C7FA-4381-90D1-D6B55EA56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77ED3-A2F4-4664-807D-5E0E69BA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E1A13-A768-45C1-9632-8F9C563D7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7FD1F-8331-49B4-BCD7-C5A12A75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4BC2A-3F08-456C-99D9-A7384109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02110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天津大学船舶与海洋工程8结构力学课件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结构力学的基本原理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结构力学的分析方法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结构力学的应用实例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结构力学的未来发展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结构力学的定义与重要性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结构力学是研究结构在各种力和力矩作用下的响应和行为的学科，其目的是为了确保结构的稳定性、安全性和经济性。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在工程领域中，结构力学是不可或缺的一门学科，它为建筑设计、施工和维修提供了理论基础和实践指导。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结构力学对于保障人民生命财产安全、促进经济发展和社会进步具有重要意义。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由构件（如梁、柱、板等）通过一定的连接方式组合而成的整体，能够承受各种力和力矩的作用。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静力分析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研究结构在静力作用下的响应和行为，包括内力和变形分析等。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动力分析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研究结构在动力作用下的响应和行为，包括振动分析和地震响应分析等。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结构力学的基本概念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经典结构力学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19世纪末至20世纪初，随着材料科学和数学的发展，经典结构力学逐渐形成，主要研究线性弹性力学和静力学问题。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现代结构力学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随着计算机技术和数值计算方法的进步，现代结构力学得到了迅速发展，包括有限元方法、边界元方法、离散元方法等。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古代结构工程实践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古代建筑、桥梁和水利工程等实践为结构力学的发展提供了基础。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结构力学的发展历程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静力学原理的应用范围广泛，包括建筑、机械、航空航天等领域。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静力学原理是结构力学的基础，主要研究结构在静力载荷作用下的平衡状态和承载能力。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静力学原理包括力的平衡、力矩平衡和力矩分配等基本概念，以及结构在静力载荷作用下的变形和应力分布规律。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静力学原理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动力学原理是研究结构在动态载荷作用下的响应和行为的学科。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动力学原理包括振动理论、波动理论和动力稳定性等基本概念，以及结构在动态载荷作用下的变形和应力分布规律。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动力学原理的应用范围包括振动控制、减震降噪、地震工程等领域。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弹性力学是研究结构在弹性变形范围内的力学行为的学科。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弹性力学原理包括弹性材料的本构关系、弹性方程和边界条件等基本概念，以及结构在弹性变形范围内的变形和应力分布规律。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弹性力学原理的应用范围包括材料科学、机械工程和航空航天等领域。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塑性力学是研究结构在塑性变形阶段的力学行为的学科。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塑性力学原理包括塑性材料的本构关系、屈服准则和流动法则等基本概念，以及结构在塑性变形阶段的变形和应力分布规律。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塑性力学原理的应用范围包括金属加工、压力容器和核工程等领域。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塑性力学原理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结构力学的分析方法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https://d.book118.com/207002110103006031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2024-09-03T19:27:58.317</cp:lastPrinted>
  <dcterms:created xsi:type="dcterms:W3CDTF">2024-09-03T11:27:58Z</dcterms:created>
  <dcterms:modified xsi:type="dcterms:W3CDTF">2024-09-03T11:28:00Z</dcterms:modified>
</cp:coreProperties>
</file>