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2D2D49-132A-470C-9713-9BE24A80B0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743186-5CF1-4FD7-B572-AFF05F3B0F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C77F2A-31B0-464A-B7ED-A5D285D180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B83C9C-B94B-45AE-BBF1-C6B0653408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0D0536-69DA-43EE-B83E-938E7B001F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45CD4E-4DC7-4F70-8C9B-89296B4FCC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42F1DF-7B90-4101-B546-3D0D248326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9B2166-D2CB-4939-B3A2-99E1877C4A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847A56-1080-4E0B-8B0A-194462C5CC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998B23-08DF-4D51-BE38-BAEE3FCDE1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2BE12A-349B-46E0-947A-DBD0592031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700400510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2024-01-26</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规划概念设计方案中的采购与供应链管理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采购与供应链管理概述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规划概念设计方案中的采购策略</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规划概念设计方案中的供应链策略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采购与供应链管理的挑战和解决方案</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采购与供应链管理的未来发展趋势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123" r="112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阐述采购与供应链管理在规划概念设计方案中的重要性</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分析当前采购与供应链管理的挑战和机遇</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提出改进采购与供应链管理的策略和建议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介绍规划概念设计方案中涉及的采购与供应链管理内容</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分析采购与供应链管理对规划概念设计方案的影响</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评估改进采购与供应链管理的潜力和效益</a:t>
              </a:r>
            </a:p>
          </p:txBody>
        </p:sp>
      </p:grpSp>
      <p:pic>
        <p:nvPicPr>
          <p:cNvPr id="14" name="Picture 14"/>
          <p:cNvPicPr>
            <a:picLocks noChangeAspect="1"/>
          </p:cNvPicPr>
          <p:nvPr/>
        </p:nvPicPr>
        <p:blipFill>
          <a:blip r:embed="rId2"/>
          <a:srcRect l="12524" r="12524"/>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8000" r="1800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采购与供应链管理概述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3423" r="33423"/>
          <a:stretch>
            <a:fillRect/>
          </a:stretch>
        </p:blipFill>
        <p:spPr>
          <a:xfrm>
            <a:off x="939483"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采购是指企业在一定的条件下从供应市场获取产品或服务作为企业资源，以保证企业生产及经营活动正常开展的一项企业经营活动。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采购的定义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采购不仅是企业生产经营的起点，更是企业成本控制、质量保证、供应链优化的关键环节。有效的采购管理能够降低企业成本、提高产品质量、增强供应链稳定性，从而提升企业竞争力。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采购的重要性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采购的定义和重要性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供应链管理的概念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供应链管理是对供应链涉及的全部活动进行计划、组织、协调与控制，以优化供应链整体绩效的管理过程。它涵盖了从供应商到最终用户的物流、信息流和资金流的集成管理。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供应链管理的作用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供应链管理能够降低企业运营成本、提高运营效率、增强企业应对市场变化的能力。通过优化供应链网络设计、加强供应商合作、实现库存优化等措施，供应链管理能够提升企业整体竞争力。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供应链管理的概念和作用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9803" r="29803"/>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采购是供应链管理的重要组成部分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采购作为供应链管理的起点，对于整个供应链的运作具有重要影响。有效的采购管理能够确保供应链的稳定性和高效性。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供应链管理对采购提出更高要求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随着供应链管理的发展，企业对采购的要求也越来越高。采购不仅需要关注价格和质量，还需要关注供应商的整体绩效、供应链的可持续性等因素。</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采购与供应链管理的协同作用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采购与供应链管理之间存在紧密的协同关系。通过加强采购与供应链管理部门之间的沟通与协作，可以实现资源的优化配置、降低运营成本、提高运营效率，从而提升企业整体竞争力。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采购与供应链管理的关系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规划概念设计方案中的采购策略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需求预测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根据项目进度计划和历史数据，对未来一段时间的采购需求进行预测，以便提前做好准备。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分析项目需求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深入了解项目需求，包括产品规格、数量、质量要求等，为采购计划提供基础数据。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市场调研</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对项目所需物资或服务市场进行调研，了解市场供应情况、价格波动等信息。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采购需求分析和预测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供应商信息收集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通过多种渠道收集潜在供应商的信息，包括企业资质、产品质量、服务水平等。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供应商评估</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建立供应商评估标准，对潜在供应商进行综合评价，选择符合项目需求的优质供应商。</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供应商关系管理</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与选定的供应商建立长期合作关系，加强沟通与协作，确保采购过程的顺利进行。</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供应商选择和评估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https://d.book118.com/207004005102006036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2024-09-11T11:43:31.712</cp:lastPrinted>
  <dcterms:created xsi:type="dcterms:W3CDTF">2024-09-11T03:43:31Z</dcterms:created>
  <dcterms:modified xsi:type="dcterms:W3CDTF">2024-09-11T03:43:33Z</dcterms:modified>
</cp:coreProperties>
</file>