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9AB21-1430-4C62-AA76-ACE4CFA9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FDF44-8AE1-490D-B313-457E841A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DCECB-16F7-46F4-94C0-1CB26215B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F9001-785C-4106-B8EF-DDFDB522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257EE-8097-4C75-A9ED-5AE4CA137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417A0-F216-4469-B86E-63989812C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F9A82-E42A-4742-A649-B30C0645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BB71E-EB74-4EE8-BD38-E2332024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1CF80-A590-404B-8FE2-75FBD96A7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D6A99-FD29-49CE-A2E7-970EDF3F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CDEEC-D25C-4B34-9B72-CB200CE8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06031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会计技能大赛的参赛准备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会计技能大赛起源于上世纪80年代，随着经济的发展和企业对高素质会计人才的需求增加，一些机构开始组织会计技能大赛，以促进会计专业知识和技能的交流与提升。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经过多年的发展，会计技能大赛已经成为全球范围内的一项重要赛事，吸引了来自世界各地的会计专业人士和学生参与。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通过会计技能大赛，参赛者可以学习和掌握最新的会计理论和实践知识，提高自己的专业水平和实践能力。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提升会计专业知识和技能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会计技能大赛为参赛者提供了一个交流的平台，参赛者可以与其他会计专业人士和学生分享经验、探讨问题，促进相互之间的合作与共同进步。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会计技能大赛注重实践操作和创新思维，参赛者需要通过解决实际问题和提出创新方案来展示自己的能力，有助于培养其创新和实践能力。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培养创新和实践能力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会计技能大赛通常由国际性的会计师组织或政府机构组织，例如国际会计师联合会（IFAC）和美国注册会计师协会（AICPA）等。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会计技能大赛的参赛对象包括会计专业的学生、教师和从业人员。不同国家和地区的参赛者可以组队参加，以展示本国或地区的会计教育和培训水平。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会计技能大赛的组织机构和参赛对象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会计技能大赛的内容和形式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包括填制凭证、登记账簿、编制报表等实际操作，考察参赛者的会计实务处理能力。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要求参赛者对财务报表进行分析，识别财务风险，提出改进建议，考察其财务分析能力。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参赛者需掌握税法知识，能够进行税务申报和税务筹划，考察其税务处理能力。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要求参赛者设计内部控制制度，防范财务风险，提高企业经营效率，考察其内部控制设计能力。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会计技能大赛的比赛项目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会计技能大赛的比赛形式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个人赛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参赛者独立完成比赛项目，以考察其个人专业技能水平。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参赛者在指定的比赛地点进行比赛，以考察其应对压力和现场解决问题的能力。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参赛者以团队形式参赛，团队成员需分工合作完成比赛项目，以考察团队协作和沟通能力。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通过网络平台进行比赛，方便参赛者随时随地参与比赛。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考察参赛者对会计专业知识的掌握程度，包括理论知识和实务操作能力。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专业知识掌握程度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分析解决问题能力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评估参赛者在实务操作中的熟练程度和准确性，如凭证填制、报表编制等。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考察参赛者发现问题、分析问题和解决问题的能力，如财务分析、税务筹划等。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评估团队赛中参赛者的团队协作和沟通能力，以及个人在团队中的贡献度。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会计技能大赛的评分标准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会计技能大赛的参赛准备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https://d.book118.com/207006031165006042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2024-09-16T11:46:48.650</cp:lastPrinted>
  <dcterms:created xsi:type="dcterms:W3CDTF">2024-09-16T03:46:48Z</dcterms:created>
  <dcterms:modified xsi:type="dcterms:W3CDTF">2024-09-16T03:46:50Z</dcterms:modified>
</cp:coreProperties>
</file>