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0C2C1-747D-4516-8990-788B8FAD7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627EF-5486-49DB-A10C-EDD943B14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B0AD5-D849-431C-ACD5-3C7A83D9D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90DE21-E450-4083-9B72-22F68AB0C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64D783-DA94-4012-9391-5942FF3EC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8C7AC3-C4F0-48F2-A2DF-4CB5647BB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BC1DF7-E153-4FFA-A3D1-F808D9695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85B008-4323-47B0-9BBE-494D9D6F3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459E31-0E02-4D2D-A9F3-029323B9D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FD204-B92C-4E13-9C8A-17D251014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B828B-E607-4045-B7E6-0B6412C60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01001105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ICHQ7A原料药的GMP指南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原料药GMP基本要求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质量控制与质量保证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变更控制与风险管理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供应商管理与合作伙伴选择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监管检查与符合性验证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确保原料药的质量、安全性和有效性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促进国际间原料药生产和质量管理的协调一致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为原料药制造商提供GMP实施指南，确保符合相关法规要求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指南范围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涵盖原料药的生产、控制、储存和分销等方面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提供原料药GMP实施的原则、方法和要求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适用于所有用于生产药品的原料药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原料药GMP基本要求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厂房设计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原料药生产厂房应合理布局，确保工艺流程顺畅，防止交叉污染。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提供适当的照明、通风、温度、湿度等条件，确保生产环境符合工艺要求。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选用符合工艺要求的设备，确保设备运行稳定、易于清洗和维护。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厂房设施与设备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人员卫生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生产人员应遵守卫生规范，保持个人卫生，穿戴符合要求的工作服。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人员资质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原料药生产人员应具备相应的专业知识和技能，经过专业培训并考核合格。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定期对生产人员进行GMP知识、操作技能、安全意识等方面的培训。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人员与培训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文件体系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建立完善的文件管理体系，包括质量标准、工艺规程、批生产记录等。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文件内容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确保文件内容准确、完整，符合GMP要求，及时更新和修订。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文件保存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妥善保存各类文件，便于查阅和追溯，保证文件的保密性。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制定详细的生产计划，合理安排生产批次和生产时间。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严格管理原料、辅料和包装材料等物料，确保来源可靠、质量稳定。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对生产过程进行全程监控，确保工艺参数稳定、产品质量可控。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变更控制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对生产工艺、设备、物料等方面的变更进行严格管理和控制。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质量控制与质量保证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质量控制实验室管理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制定并执行实验室标准操作程序（SOPs），确保实验操作规范、数据准确可靠。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建立完善的实验室管理体系，确保实验室设施、设备、人员等满足质量控制要求。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对实验室仪器、设备进行定期维护和校准，确保其正常运行和准确性。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对实验室人员进行定期培训，提高其专业技能和质量控制意识。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建立严格的物料采购、验收、储存、发放等管理制度，确保物料来源可靠、质量稳定。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对物料进行定期检查和测试，确保其符合质量标准和使用要求。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建立物料追溯系统，确保物料来源和去向可追溯。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对供应商进行定期评估和审计，确保其符合GMP要求和公司质量标准。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生产过程控制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对生产人员进行定期培训，提高其操作技能和质量意识。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对生产过程进行实时监控和记录，确保产品质量稳定和符合标准。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制定并执行详细的生产工艺规程和批生产记录，确保生产过程规范、可控。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对生产设备进行定期维护和保养，确保其正常运行和清洁度。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对产品进行稳定性考察，确定其有效期和储存条件，确保产品质量在有效期内保持稳定。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对不合格产品进行及时处理和记录，防止其流入市场和使用环节。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建立产品追溯系统，确保产品来源和去向可追溯，为质量问题的调查和处理提供依据。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建立完善的产品放行制度，确保每批产品都经过严格的质量检验和评估。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产品放行与稳定性考察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变更控制与风险管理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https://d.book118.com/207010011050006040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2024-09-12T15:50:24.750</cp:lastPrinted>
  <dcterms:created xsi:type="dcterms:W3CDTF">2024-09-12T07:50:24Z</dcterms:created>
  <dcterms:modified xsi:type="dcterms:W3CDTF">2024-09-12T07:50:26Z</dcterms:modified>
</cp:coreProperties>
</file>