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41F0F-74AA-4FA6-8A3B-5E4435CB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0A80-8410-46B0-9016-BC6ED7A0E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B259-DD3E-47D9-8514-F8AB32F9B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093B6-44EC-40E0-91E2-1D734B496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3BE08-CC3C-4E90-B341-BB414114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A1B60-1CA1-467A-8621-0BD228F4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1B7AC-3AFB-4FC7-94B4-14C36466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FA7D4-A4D5-40D7-831B-A7A7F3F9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44D78-55D1-49CB-B263-3307AADF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432E-071D-44A8-B59C-DB134250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EB59D-D88C-4B7C-B6F1-FD81692A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11012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社会服务发展计划书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计划目标与实施策略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服务项目设计与实施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社会服务是社会发展的重要组成部分，对于提高人民生活水平、促进社会和谐具有重要意义。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随着社会经济的发展和人口老龄化的加剧，社会服务需求不断增长，需要加强社会服务体系建设，提高服务质量和效率。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社会服务的发展是政府和社会共同的责任，需要政府、企业和社会组织等多方参与，形成多元化、开放式的发展格局。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建立完善的社会服务体系，满足人民日益增长的服务需求。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推动社会服务创新发展，形成多元化、开放式的发展格局。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提高社会服务质量和效率，增强服务对象的获得感和满意度。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加强社会服务的规范化和标准化建设，提升社会服务的整体水平。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当前社会服务需求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随着老龄化社会的加剧，社区养老服务需求日益增长，包括日间照料、康复护理、精神慰藉等服务。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儿童福利与教育服务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儿童成长过程中需要全方位的福利与教育支持，包括学前教育、课外辅导、心理健康等服务。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残疾人关爱服务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残疾人需要更多的关爱与支持，包括生活照顾、康复训练、就业指导等服务。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公共安全与应急救援服务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社会公共安全与应急救援服务是保障人民生命财产安全的重要措施，包括消防、地震救援、医疗急救等服务。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目前社会服务领域的人力资源状况较为充足，但专业人才仍显不足，需要加强培训和引进。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社会服务的物力资源主要包括场地、设施和设备等，部分地区存在设施不完善、设备老化等问题。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政府和社会资本对社会服务的投入逐年增加，但仍需进一步优化资金配置和使用效率。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现有服务资源与能力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定期对社会服务的质量进行评估，包括服务流程、服务态度、专业水平等方面，及时发现问题并改进。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对社会服务的实际效果进行评估，包括服务对象的满意度、服务的社会效益等方面，以衡量服务的价值和意义。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计划目标与实施策略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通过公平、公正的服务供给，缩小社会差距，促进社会公平正义，增强人民群众的获得感和幸福感。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推动社会发展进步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以优质的社会服务为支撑，推动经济、文化、教育等领域的全面发展，促进社会进步。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提升社会服务水平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通过优化资源配置、提高服务效率，全面提升社会服务水平，满足人民群众日益增长的服务需求。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第一阶段（1-2年）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完善服务体系，提升服务能力。通过加强基础设施建设、优化服务流程、提高服务人员素质等措施，初步建立起覆盖全社会的服务网络。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第二阶段（3-5年）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扩大服务范围，提高服务质量。在巩固和完善现有服务体系的基础上，不断拓展服务领域，提高服务质量，满足人民群众多样化、个性化的服务需求。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第三阶段（5年以上）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创新服务模式，实现可持续发展。通过创新服务模式、加强科技应用、优化管理机制等措施，推动社会服务事业实现可持续发展，为经济社会发展提供有力支撑。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实施策略与措施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加强政策支持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制定和完善相关政策法规，为社会服务发展提供政策保障。同时加大财政投入力度，为社会服务的可持续发展提供资金支持。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简化服务流程，提高服务效率，降低服务成本，让人民群众享受更加优质、高效的服务。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推进基础设施建设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加强基础设施建设，提高服务网络覆盖面和服务设施的完备程度，为人民群众提供更加便捷、高效的服务。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加强人才培养和引进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通过加强人才培养和引进高素质人才，提高服务人员的专业素质和服务水平，为社会服务的可持续发展提供人才保障。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服务项目设计与实施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社区环境整治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组织各类文化活动，丰富居民精神文化生活。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社区便民服务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提供家政、维修等便民服务，方便居民生活。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提升社区绿化、亮化、净化水平，营造宜居环境。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加强社区治安管理，提高居民安全感。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社区服务项目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新建、改扩建养老机构，增加养老床位供给。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居家养老服务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提供上门照料、康复护理等服务，满足老年人居家养老需求。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加强养老服务人才培训，提高服务质量和水平。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老年人关爱活动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组织各类关爱活动，关注老年人身心健康。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养老服务项目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优化教育资源配置，提高基础教育质量。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基础教育发展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开展职业技能培训，提升劳动者就业能力。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加强高等教育国际合作，培养高层次人才。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高等教育合作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关注弱势群体教育，促进教育公平。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教育公平促进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教育服务项目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https://d.book118.com/207011012110006044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2024-09-19T00:07:33.933</cp:lastPrinted>
  <dcterms:created xsi:type="dcterms:W3CDTF">2024-09-18T16:07:33Z</dcterms:created>
  <dcterms:modified xsi:type="dcterms:W3CDTF">2024-09-18T16:07:36Z</dcterms:modified>
</cp:coreProperties>
</file>