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A5A47-560D-49BE-B52E-F9D440E2B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B9D34-F042-42C5-8B9F-EF13B8F2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4550D-4965-4D92-A978-80D4EF972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E93B7-D4CB-408B-90DB-F72B1D597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2F77D-A16C-4115-9CD6-B17104D5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DFA31-37EE-4AF1-A0F2-E8B7C0959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144A5-D3D1-45C5-A5D1-9AF53FCF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BF8CB-F43A-4964-83F1-3599B677F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FE4E2-8B01-45A1-A1EE-46D1EE23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7A912-3829-446D-A8D6-3A91496E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9A166-E90E-48C8-91CF-68CB5A19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1504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儿科腹泻的护理措施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腹泻的并发症及其处理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77" r="235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腹泻是一种常见儿科疾病，表现为大便次数增多、形状改变，有时伴有腹痛、发热等症状。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腹泻可能导致脱水、营养不良、生长发育迟缓等，严重时甚至危及生命。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腹泻的定义与影响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由细菌、病毒等感染引起，如轮状病毒、腺病毒等。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由饮食不当、过敏、药物反应等原因引起。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腹泻的常见原因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非感染性腹泻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感染性腹泻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确保食物新鲜，避免食用过期或变质的食品。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保持食物新鲜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29" r="50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64" r="160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定期清洗和消毒宝宝的餐具和玩具，避免细菌滋生。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家长和宝宝在接触食物前后都要勤洗手，避免病菌入口。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腹泻容易导致脱水，因此应鼓励宝宝多喝水或口服补液盐，以补充流失的水分和电解质。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458" r="7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避免给宝宝喝含糖量高的饮料，以免加重腹泻症状。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避免高糖饮料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如果宝宝尿液颜色偏黄，说明水分摄入不足，应及时补充水分。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观察尿液颜色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708" b="137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001" b="50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避免滥用抗生素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抗生素使用需谨慎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腹泻的原因有很多，并非所有腹泻都需要使用抗生素。滥用抗生素会导致肠道菌群失衡，加重腹泻症状。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病毒感染性腹泻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对于病毒感染引起的腹泻，如轮状病毒，抗生素无效，过度使用抗生素反而会延长病程。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如果宝宝腹泻持续时间较长或伴有高热、呕吐等症状，应及时就医，遵医嘱治疗。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在宝宝腹泻期间，应继续喂养，以保持宝宝的营养需求和能量供应。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根据宝宝的具体病情，适当调整饮食种类，如减少油腻和刺激性食物的摄入，增加易消化的食物。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调整饮食种类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583" r="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避免过度喂养，以免加重宝宝的肠胃负担。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避免过度喂养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https://d.book118.com/207015043011006055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2024-09-29T14:01:28.784</cp:lastPrinted>
  <dcterms:created xsi:type="dcterms:W3CDTF">2024-09-29T06:01:28Z</dcterms:created>
  <dcterms:modified xsi:type="dcterms:W3CDTF">2024-09-29T06:01:30Z</dcterms:modified>
</cp:coreProperties>
</file>