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713B-3CDA-46C8-BD01-D70965113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E3883-7367-427B-96E8-76CD677C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E93F-4298-4786-82F5-38C14373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41E21-4DAA-4A43-97A9-1D3D9C1C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E6B01-3A25-4592-9187-D6A89AC51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AD887-20D6-4821-ABBB-5EF741DD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1508B-6C55-40B7-8B3D-F312F57D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64C23-9B39-496E-9EFF-70AA4160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CFF03-DAB4-4A94-8393-E8C64267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505BC-7C58-411A-B59C-FB15B18E3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F2DC2-DFD4-4DC3-B386-FA26B8EE3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15160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实现酒店管理与服务行业的自动化管理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酒店管理自动化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服务行业自动化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随着酒店业的快速发展，传统的管理方式已无法满足现代酒店的需求，如信息传递慢、工作效率低、服务质量不稳定等。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当前酒店业面临的管理挑战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为了提高酒店的管理效率和服务质量，降低运营成本，实现酒店管理与服务的自动化管理已成为行业发展的必然趋势。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自动化管理的必要性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自动化管理可以确保服务的标准化和一致性，减少人为错误和疏漏，提高客户满意度。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增强数据安全性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自动化管理可以确保客户信息的准确性和安全性，避免数据泄露和丢失的风险。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自动化管理可以减少对大量人力的依赖，降低人工成本，同时提高工作效率，进一步节约成本。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通过自动化管理，酒店可以快速处理预订、入住、结账等业务流程，减少人工操作，提高工作效率。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自动化管理的优势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酒店管理自动化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通过自助入住机或移动设备完成入住登记，节省时间并提高效率。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客人入住登记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根据客人需求和酒店房间状态，自动分配合适的房间。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提供多语种接待服务，满足不同国家客人的需求。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前台接待自动化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实时更新客房状态，包括清洁、维修和预定情况。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客房状态管理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客人可通过移动设备提交服务请求，如清洁、更换床单等。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客房服务请求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提供智能照明、温度控制等设施，提升客人入住体验。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客房管理自动化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实时更新餐厅菜单，确保食材新鲜和供应充足。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实时监控食材库存，避免浪费和缺货现象。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预订与点餐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提供在线预订和移动点餐服务，方便快捷。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餐饮管理自动化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自动记录客人消费，减少人为错误。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通过数据分析，有效控制酒店成本，提高盈利能力。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实时生成酒店财务报表，便于分析和决策。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财务管理自动化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服务行业自动化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客户可以通过网站或移动应用进行预订，系统自动处理并确认预订信息。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预订系统应具备可定制的日历视图，以便客户选择入住和离店日期。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预订系统应支持多种支付方式，包括信用卡、第三方支付平台等。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预订服务自动化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接待系统应支持多语言界面，以满足不同国籍客户的需求。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客户到达酒店时，接待员通过扫描身份证或电子凭证，系统自动完成入住登记。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接待系统应与客房管理系统相连，以便快速分配房间和提供其他服务。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接待服务自动化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客户退房时，系统自动计算房费和其他费用，支持多种支付方式。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结算系统应与收银系统相连，以便快速完成结账和开具发票。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结算系统应具备报表功能，以便酒店管理者分析营收和客户消费习惯。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结算服务自动化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通过在线客服或移动应用，客户可以随时联系酒店并获得帮助。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客户服务系统应具备常见问题解答库，以便快速解决客户问题。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客户服务系统应支持多渠道沟通，包括电话、邮件、短信等。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客户服务自动化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https://d.book118.com/207015160036006033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2024-09-06T12:59:20.328</cp:lastPrinted>
  <dcterms:created xsi:type="dcterms:W3CDTF">2024-09-06T04:59:20Z</dcterms:created>
  <dcterms:modified xsi:type="dcterms:W3CDTF">2024-09-06T04:59:22Z</dcterms:modified>
</cp:coreProperties>
</file>