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B18E2-4D1D-4FB5-89A0-75CFC17A1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DC4EA-412B-454E-80CF-5AC8D8CDE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74E09-4BF3-4FCF-A2AB-1C049B224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65C44-5D65-4666-BBFD-D6C329AE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4849E-9813-4FFE-B157-E951B30C3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F3E7C-D4AB-4074-B792-158D07A5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69244-DAF6-4244-8C0A-79A4210F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0BD1F-2BE4-461D-879B-64A35F100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44146-2872-4DF5-A3A0-C3362CFF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885C2-1A78-4388-8439-A183DD9A5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7614C-00B9-465C-ADA8-2F4C6AA1A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21031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美团电子商务网站分析概要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网站结构与布局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商品与服务展示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用户体验与功能分析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美团网背景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成立时间：2010年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创始人：王兴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发展历程：从最初的团购网站逐渐发展成为综合性的本地生活服务平台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为消费者提供本地生活服务的电子商务平台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通过线上线下的结合，为消费者提供丰富、便捷、优惠的本地生活服务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网站定位与特色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市场份额及竞争态势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在本地生活服务领域占据领先地位，市场份额持续增长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与阿里巴巴旗下的口碑、饿了么等平台竞争激烈，但美团在市场份额、用户规模等方面具有优势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网站结构与布局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首页顶部通常采用大幅焦点图或轮播图，展示最新活动、优惠信息或热门商品，吸引用户注意力。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焦点图与轮播图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商品分类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热门推荐与排行榜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首页显眼位置设置搜索框，方便用户快速查找所需商品或服务。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首页中部或左侧设置商品分类导航，帮助用户快速定位到目标商品类别。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首页展示热门商品推荐、销量排行榜等，为用户提供购物参考。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首页设计分析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面包屑导航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显示当前页面在网站结构中的位置，帮助用户了解所在位置并快速返回上级页面。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主导航栏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位于页面顶部，包含网站主要分类和功能入口，如“美食”、“外卖”、“酒店”等。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副导航栏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位于主导航栏下方或页面侧边，提供更详细的分类和子分类，方便用户深入浏览。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导航栏设置与分类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页面响应速度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优化图片、代码等资源，提高页面加载速度，减少用户等待时间。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采用简洁、清晰的界面设计，避免过多的视觉干扰，突出重要信息。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提供友好的交互设计，如鼠标悬停提示、点击跳转等，增强用户体验。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移动端适配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针对移动端设备进行适配和优化，提供便捷的移动端购物体验。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页面布局与用户体验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商品与服务展示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商品分类清晰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美团网站将商品按照餐饮、外卖、酒店、旅游等进行分类，方便用户快速找到所需商品。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商品详情丰富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商品页面提供详细的商品描述、图片、价格、评价等信息，帮助用户全面了解商品。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根据用户的浏览历史、购买记录等，美团会推荐相似的商品或服务，提高用户购物体验。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商品信息呈现方式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美团提供餐饮、外卖、酒店、旅游等多种服务，满足用户不同需求。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优质服务提供商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美团严格筛选服务提供商，确保用户享受到优质的服务。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便捷的服务流程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用户可以在美团网站上直接预订或购买服务，流程简单便捷。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服务项目介绍及优势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美团根据市场行情和竞争对手的价格，制定具有竞争力的价格策略。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美团经常推出各种促销活动，如满减、折扣、优惠券等，吸引用户购买。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美团还提供会员制度，会员可以享受更多的优惠和特权，增加用户忠诚度。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价格策略及促销活动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用户体验与功能分析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https://d.book118.com/207021031143006040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2024-09-13T07:22:12.174</cp:lastPrinted>
  <dcterms:created xsi:type="dcterms:W3CDTF">2024-09-12T23:22:12Z</dcterms:created>
  <dcterms:modified xsi:type="dcterms:W3CDTF">2024-09-12T23:22:14Z</dcterms:modified>
</cp:coreProperties>
</file>