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20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EDA7A-97F5-4C56-9867-F346B682A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FB4E8-F5B7-4343-B59D-19A602F4B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1DE7F-78C0-465D-8138-F67091BC8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197D7-BB01-40FC-86FB-C441929B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237C5-73EA-4EE0-8A78-CA8245488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E2823-52DA-4411-93F4-485303A4D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88FFEF-AC52-4EA6-A590-A98AEF2E2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4CB49-24A0-4EBD-859B-F9A8F453F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50E28-C970-4430-BA35-D323EC93B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2F294-B58A-40D2-B704-FC672A229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62881-28C9-411F-B278-BA4EBA801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198" r:id="rId2"/>
    <p:sldLayoutId id="2147505199" r:id="rId3"/>
    <p:sldLayoutId id="2147505200" r:id="rId4"/>
    <p:sldLayoutId id="2147505201" r:id="rId5"/>
    <p:sldLayoutId id="2147505202" r:id="rId6"/>
    <p:sldLayoutId id="2147505203" r:id="rId7"/>
    <p:sldLayoutId id="2147505204" r:id="rId8"/>
    <p:sldLayoutId id="2147505205" r:id="rId9"/>
    <p:sldLayoutId id="2147505206" r:id="rId10"/>
    <p:sldLayoutId id="214750520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22115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第八单元24司马光(预习本)2023至2024学年三年级上册语文[课时学练测]同步课件PPT(统编版)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单元概述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知识点梳理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同步课件PPT展示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课文分析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练习与思考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教学建议与注意事项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https://d.book118.com/207022115102006031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第八单元24司马光(预习本)2023至2024学年三年级上册语文[课时学练测]同步课件PPT(统编版)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2024-09-03T18:39:13.081</cp:lastPrinted>
  <dcterms:created xsi:type="dcterms:W3CDTF">2024-09-03T10:39:13Z</dcterms:created>
  <dcterms:modified xsi:type="dcterms:W3CDTF">2024-09-03T10:39:15Z</dcterms:modified>
</cp:coreProperties>
</file>