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4790F-F26F-436E-9299-9DE367CB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D67C4-7A3E-42B9-8472-0153B556D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BE25F-25CF-4CCD-B0B8-EB5E7D2D4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219D5-FECC-4554-8131-CDFF9524C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F4B5E-F5B6-4307-9AC9-1D0EF65D5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8DC899-6CB0-4DA5-A73B-3D7AF2B6D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415BB-5E97-4769-ABFF-03641C487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3BF5E-DBA5-4999-8DF7-5A9B24806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449D5-D64F-4BD3-80A6-309FFDA3B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160AD-A4D1-412A-81A8-614F551AB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D8B71-C9A9-4B8F-9A26-2431AA37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22164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护理服务检查汇报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本次护理服务检查汇报旨在评估护理服务的整体质量，查找存在的问题，提出改进措施，并促进护理服务的持续改进。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随着医疗技术的不断发展和患者对护理服务需求的日益增长，提供高质量的护理服务已成为医疗机构的重要任务。为了确保患者得到安全、有效的护理服务，定期进行护理服务检查是必要的。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检查范围：本次检查覆盖了医院的各个科室，包括内科、外科、妇产科、儿科等。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检查范围和内容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护理人员的资质和专业技能；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护理操作规程的执行情况；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患者安全与风险管理；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护理文书记录的规范性；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病区环境及设施配备；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患者满意度调查。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检查范围和内容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护理服务现状分析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目前医院共有护理人员XX人，其中正式编制护士XX人，合同制护士XX人。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所有护理人员均持有有效的护士执业资格证书，其中高级职称护士XX人，中级职称护士XX人。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近三年内，医院对护理人员进行了XX余次培训，包括护理技能、护理管理、护理安全等方面。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护理服务质量评估主要从基础护理、专科护理、危重病人护理等方面进行评估。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采用定期检查、患者满意度调查、不良事件上报等方式进行评估。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根据近三年的评估结果，医院的护理服务质量整体良好，但仍有提升空间。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包括护理人员的服务态度、护理技能、健康教育等方面。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根据近一年的调查结果，患者对护理服务的满意度达到了XX%。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采用问卷调查的方式进行患者满意度调查。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以上是对医院护理服务现状的简要分析，接下来我将从以下几个方面进行详细汇报。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护理人员配置情况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护理人员数量：目前医院共有护理人员XX人，其中正式编制护士XX人，合同制护士XX人。这一配置基本能够满足医院的日常护理需求，但与三级甲等医院的标准相比仍有一定差距。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845" r="1184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45" r="1184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45" r="1184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所有护理人员均持有有效的护士执业资格证书，其中高级职称护士XX人，中级职称护士XX人。高级职称护士数量偏少，需要加强人才培养和引进。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近三年内，医院对护理人员进行了XX余次培训，包括护理技能、护理管理、护理安全等方面。培训次数较多，但还需要注重培训质量和效果。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护理人员资质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基础护理、专科护理、危重病人护理等指标的合格率分别为XX%、XX%、XX%。合格率整体较高，但仍有提升空间。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采用定期检查、患者满意度调查、不良事件上报等方式进行评估。评估方法较为全面，但仍需进一步完善。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https://d.book118.com/207022164145006033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2024-09-07T09:26:40.784</cp:lastPrinted>
  <dcterms:created xsi:type="dcterms:W3CDTF">2024-09-07T01:26:40Z</dcterms:created>
  <dcterms:modified xsi:type="dcterms:W3CDTF">2024-09-07T01:26:43Z</dcterms:modified>
</cp:coreProperties>
</file>