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2837831-CA65-4FA1-A455-77C29A54C8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6BB1A4-17B8-4299-ADDC-C52E2C994D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E5F3A38-5C6E-4AD3-A84E-EA811FD7C4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B4D3B68-AE51-4723-8DA9-799AF48178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0DEDB68-B6EB-4690-8343-0FA6B736773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FC652A8-0F59-4D97-9280-557DB1BE009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ADA2234-E2BF-4DC8-9D07-376F602A729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5431F8-03D6-411B-9DFB-C2EB6F455C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6A8B56-FF71-49C5-BE03-90EA419590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ADD5B6-B386-45CC-A8AC-6A72F17F7D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149B4C-AE70-47A6-88A9-E4D8D0B0C9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png" /><Relationship Id="rId3" Type="http://schemas.openxmlformats.org/officeDocument/2006/relationships/image" Target="../media/image15.png" /><Relationship Id="rId4"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7023046062006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186企业安全管理的法规合规与合同管理</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solidFill>
                <a:latin typeface="Arial"/>
                <a:ea typeface="Arial"/>
                <a:cs typeface="Arial"/>
              </a:rPr>
              <a:t>2023-12-24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法规合规概述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企业安全管理法规</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合同管理概述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法规合规与合同管理的关系</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企业安全管理的法规合规实践</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企业安全管理的合同管理实践</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法规合规概述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法规合规是指企业在经营活动中，遵守国家法律法规、行业规定以及企业内部规章制度的要求，确保企业行为的合法性和规范性。</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法规合规是企业稳健经营的基础，有助于降低企业法律风险，维护企业声誉和形象，提升企业的社会责任感和公信力。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法规合规的定义与重要性</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法规合规的重要性</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法规合规的定义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包括宪法、法律、行政法规等，是企业必须遵守的基本法律要求。</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国家法律法规</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行业规定</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企业内部规章制度</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20" name="Picture 20"/>
          <p:cNvPicPr>
            <a:picLocks noChangeAspect="1"/>
          </p:cNvPicPr>
          <p:nvPr/>
        </p:nvPicPr>
        <p:blipFill>
          <a:blip r:embed="rId4"/>
          <a:srcRect l="16750" r="167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各行业监管部门制定的行业准则、规范等，对企业所在行业的经营行为具有约束力。</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企业自身制定的管理制度、操作规范等，是员工行为的直接依据。</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法规合规的体系结构</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pic>
        <p:nvPicPr>
          <p:cNvPr id="8" name="Picture 8"/>
          <p:cNvPicPr>
            <a:picLocks noChangeAspect="1"/>
          </p:cNvPicPr>
          <p:nvPr/>
        </p:nvPicPr>
        <p:blipFill>
          <a:blip r:embed="rId2"/>
          <a:srcRect t="5319" b="531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98" b="269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法规合规的历史与发展</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法规合规的起源</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随着市场经济的发展和法治建设的推进，法规合规逐渐受到企业的重视。</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法规合规的发展阶段</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经历了从无到有、从简单到复杂、从被动到主动的发展历程。</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法规合规的未来趋势</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随着全球化和数字化的发展，法规合规将面临更加复杂的挑战和机遇，企业需要不断加强法规合规意识和能力建设。</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企业安全管理法规</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3" name="Picture 3"/>
          <p:cNvPicPr>
            <a:picLocks noChangeAspect="1"/>
          </p:cNvPicPr>
          <p:nvPr/>
        </p:nvPicPr>
        <p:blipFill>
          <a:blip r:embed="rId2">
            <a:alphaModFix/>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《中华人民共和国职业病防治法》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规定了企业职业病防治的基本要求和企业的职业病防治主体责任。</a:t>
            </a:r>
          </a:p>
        </p:txBody>
      </p:sp>
      <p:sp>
        <p:nvSpPr>
          <p:cNvPr id="8" name="AutoShape 8"/>
          <p:cNvSpPr/>
          <p:nvPr/>
        </p:nvSpPr>
        <p:spPr>
          <a:xfrm>
            <a:off x="4935912" y="181958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《中华人民共和国安全生产法》</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规定了企业安全生产的基本要求和企业的安全生产主体责任。</a:t>
            </a:r>
          </a:p>
        </p:txBody>
      </p:sp>
      <p:sp>
        <p:nvSpPr>
          <p:cNvPr id="12" name="AutoShape 12"/>
          <p:cNvSpPr/>
          <p:nvPr/>
        </p:nvSpPr>
        <p:spPr>
          <a:xfrm>
            <a:off x="4935912" y="345777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《中华人民共和国消防法》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规定了企业消防安全的基本要求和企业的消防安全主体责任。</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国家安全法规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750" r="1675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针对危险化学品生产、储存、使用等环节的安全管理要求。</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《危险化学品安全管理条例》</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针对煤矿生产过程中的各类安全要求和操作规范。</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《煤矿安全规程》</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针对建筑施工过程中的各类安全要求和操作规范。</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《建筑施工安全标准》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行业安全法规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企业安全操作规程</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针对企业内部各类设备和工艺的安全操作要求。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企业应急救援预案</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规定企业在发生突发事件时的应急组织、通讯联络、现场处置等方面的要求和程序。</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企业安全生产责任制</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明确各级管理人员和操作人员的安全生产职责。</a:t>
            </a:r>
          </a:p>
        </p:txBody>
      </p:sp>
      <p:pic>
        <p:nvPicPr>
          <p:cNvPr id="10" name="Picture 10"/>
          <p:cNvPicPr>
            <a:picLocks noChangeAspect="1"/>
          </p:cNvPicPr>
          <p:nvPr/>
        </p:nvPicPr>
        <p:blipFill>
          <a:blip r:embed="rId2"/>
          <a:srcRect l="16625" r="16625"/>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企业内部安全规章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合同管理概述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合同管理是指对企业与各类合作方签订的合同进行全面、系统、科学的管理，包括合同的起草、审查、签订、履行、变更、解除、终止等各个环节，以确保企业合法权益得到保障，降低合同风险，提高合同管理效率。</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合同管理的定义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合同管理是企业运营过程中的重要环节，它涉及到企业的经济利益、商业信誉、法律风险等多个方面。有效的合同管理能够确保企业与合作方之间的权益得到平衡，减少合同纠纷的发生，维护企业的声誉和形象，提高企业的竞争力和可持续发展能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合同管理的重要性</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合同管理的定义与重要性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合同管理的流程与内容</a:t>
              </a:r>
            </a:p>
          </p:txBody>
        </p:sp>
      </p:grpSp>
      <p:sp>
        <p:nvSpPr>
          <p:cNvPr id="82" name="TextBox 82"/>
          <p:cNvSpPr txBox="1"/>
          <p:nvPr/>
        </p:nvSpPr>
        <p:spPr>
          <a:xfrm>
            <a:off x="4959831" y="1714627"/>
            <a:ext cx="6500165" cy="396034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solidFill>
                <a:latin typeface="Microsoft Yahei"/>
                <a:ea typeface="Microsoft Yahei"/>
                <a:cs typeface="Microsoft Yahei"/>
              </a:rPr>
              <a:t>合同管理流程：合同管理流程包括合同立项、起草、审查、签订、履行、变更、解除、终止等各个环节。其中，合同立项要明确合同的目的、范围、时间等要素；起草要遵循法律法规和行业标准，明确双方的权利和义务；审查要对合同内容进行全面、细致的审核，确保合同内容合法、合规、合理；签订要遵循一定的程序和规定，确保合同的正式生效；履行要严格按照合同约定执行，确保合同目的的实现；变更和解除要遵循一定的条件和程序，确保双方权益得到保障；终止要对合同履行情况进行全面评估和处理，确保合同关系的顺利结束。</a:t>
            </a:r>
          </a:p>
          <a:p>
            <a:pPr marL="203200" lvl="0" indent="-203200">
              <a:lnSpc>
                <a:spcPct val="77000"/>
              </a:lnSpc>
              <a:buFont typeface="Arial"/>
              <a:buChar char="•"/>
            </a:pPr>
            <a:r>
              <a:rPr lang="en-US" sz="900">
                <a:solidFill>
                  <a:srgbClr val="FFFFFF"/>
                </a:solidFill>
                <a:latin typeface="Microsoft Yahei"/>
                <a:ea typeface="Microsoft Yahei"/>
                <a:cs typeface="Microsoft Yahei"/>
              </a:rPr>
              <a:t>合同管理内容：合同管理内容主要包括以下几个方面：一是合同文本管理，即对合同文本进行归档、分类、编号等管理，确保合同文本的完整性和可追溯性；二是合同履行情况管理，即对合同履行过程中的重要事项和关键节点进行跟踪和管理，确保合同按照约定履行；三是合同风险管理，即对合同履行过程中可能出现的风险进行识别、评估和控制，确保企业能够及时应对和处理风险事件；四是合同信息管理，即对与合同相关的信息进行收集、整理和分析，为企业决策提供支持。</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合同管理的历史</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合同管理作为企业运营过程中的重要环节，其历史可以追溯到古代的商业贸易活动。在古代的商业贸易中，人们已经开始使用类似于现代合同的契约来约束双方的行为和权益。随着商业贸易的不断发展和社会进步的不断推进，合同管理逐渐从简单的契约形式发展成为一门专业的管理学科。</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合同管理的发展</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随着市场经济的发展和全球化的推进，企业面临着越来越复杂的商业环境和竞争压力。这使得传统的合同管理方式和手段已经无法满足现代企业的需求。因此，合同管理也在不断发展和创新。一方面，企业开始引入先进的信息化技术和管理理念来提高合同管理的效率和准确性；另一方面，政府和社会组织也开始加强对合同管理的监管和规范，推动合同管理向更加专业化、标准化和智能化的方向发展。</a:t>
            </a:r>
          </a:p>
        </p:txBody>
      </p:sp>
      <p:sp>
        <p:nvSpPr>
          <p:cNvPr id="8" name="AutoShape 8"/>
          <p:cNvSpPr/>
          <p:nvPr/>
        </p:nvSpPr>
        <p:spPr>
          <a:xfrm>
            <a:off x="507874" y="6318935"/>
            <a:ext cx="701468" cy="122998"/>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合同管理的历史与发展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法规合规与合同管理的关系</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https://d.book118.com/207023046062006052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2024-09-25T21:15:36.205</cp:lastPrinted>
  <dcterms:created xsi:type="dcterms:W3CDTF">2024-09-25T13:15:36Z</dcterms:created>
  <dcterms:modified xsi:type="dcterms:W3CDTF">2024-09-25T13:15:38Z</dcterms:modified>
</cp:coreProperties>
</file>