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DC84C-10CC-4D6D-8E7B-DE8EBC23B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4E450-46FC-4549-B4CB-B500A18AB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736DB-4810-487A-BBE0-1D0CA544A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1C693-59F3-44CC-B7A7-996355FEA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A67D42-0179-487E-9986-5FA5BF8B7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DBAED7-5BD3-4F72-B6E2-9EEC5D230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3B8010-281E-47AB-8233-840D899F6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BFD57-978F-4E3B-BE83-C1160B6DF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B8CA1-E0E7-47E5-A0A1-CDC6E391B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C745D-9117-43FB-B2A3-CCF23E24A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BA528-5AB3-4102-9BB1-5386687D7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24036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品管圈查房个案ppt课件制作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品管圈查房的流程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品管圈查房的案例分析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品管圈查房的成果展示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品管圈查房的未来展望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介绍品管圈查房个案的PPT课件制作方法，帮助参与者更好地理解和掌握品管圈查房的流程、要点和技巧。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质量的不断提高，品管圈查房已成为医疗机构中重要的质量改进工具。通过品管圈查房，可以发现并解决医疗过程中存在的问题，提高医疗质量和服务水平。而PPT课件作为一种直观、有效的展示工具，在品管圈查房中发挥着重要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11" r="211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440" r="1544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通过品管圈查房，发现医疗过程中的问题和不足，采取有效措施进行改进，从而提高医疗质量。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品管圈查房有助于发现服务流程中的瓶颈和短板，优化服务流程，提升服务水平。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提升服务水平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品管圈查房强调团队协作和跨部门沟通，有助于增强团队凝聚力和合作精神。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通过品管圈查房，强化医务人员的问题意识和改进意识，形成持续改进的文化氛围。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强化问题意识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品管圈查房的意义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品管圈查房的流程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详细描述：在品管圈查房开始之前，需要明确查房的主题和目标，确保查房工作有的放矢，能够解决实际问题。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根据查房主题，制定详细的查房计划，包括查房时间、地点、参与人员、查房内容等，确保查房工作有序进行。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实地调查与数据收集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按照计划进行实地调查，收集相关数据和信息，确保查房工作的客观性和准确性。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实施查房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总结经验与改进措施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在查房结束后，对查房结果进行总结和反馈，提出改进措施和建议，促进品管圈活动的持续改进和提升。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品管圈查房的案例分析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https://d.book118.com/207024036023006026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2024-08-31T01:23:02.985</cp:lastPrinted>
  <dcterms:created xsi:type="dcterms:W3CDTF">2024-08-30T17:23:03Z</dcterms:created>
  <dcterms:modified xsi:type="dcterms:W3CDTF">2024-08-30T17:23:05Z</dcterms:modified>
</cp:coreProperties>
</file>