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50DE5-9AC8-4B4C-AE64-D8B91EE25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A4E21-C690-4FFF-95FB-057D639BD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47FD9-C357-4D93-9696-B1BBB992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49206-520F-4D55-B9F0-F4B4FED51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EFC6D1-5F9E-4A02-8DA7-13BE04C8A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D804F9-14C9-4456-AC82-9C2146A8E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CA249-F299-4D86-88A0-4F724C9C2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6BB66-EC74-49B1-AF36-8944C1BCE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0BB6A-CB48-47FE-A93A-EC123B83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003DD-1B14-4F48-A6C0-8D34C75E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835C2-779A-4B27-AD05-ACE58E950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25144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施工现场物品摆放与保护指导手册及最佳实践技巧分享与评析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施工现场物品摆放基本原则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各类物品具体摆放要求及标准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物品保护措施与方法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最佳实际操作技巧分享与评析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施工现场物品摆放基本原则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按照物品性质、用途、规格等进行分类，避免混淆和误用。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对每类物品进行明确标识，包括名称、规格、数量、生产日期等信息，方便查找和管理。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对于易燃、易爆、有毒等危险物品，要特别标注并单独存放，以确保安全。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分类明确、标识清晰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根据施工现场实际情况，合理规划物品摆放区域，确保各区域互不干扰、方便管理。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物品摆放要符合人体工学原理，方便施工人员取用，提高工作效率。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对于常用物品，要摆放在易于取用的位置，减少寻找时间。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布局合理、方便取用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对于可能产生扬尘、噪音等污染的物品，要采取相应措施进行防护，减少对环境和人员的影响。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定期对物品进行检查和维护，及时发现并处理安全隐患。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868" r="886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物品摆放要稳固、整齐，防止倒塌、滑落等安全事故的发生。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安全第一、预防为主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施工现场要设置垃圾分类设施，对废弃物进行分类处理，促进资源循环利用。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优先选择环保、节能的材料和设备，减少对环境的污染和能源的消耗。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对可回收、可重复使用的物品进行合理利用，减少浪费和排放。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环保节能、资源节约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各类物品具体摆放要求及标准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整齐有序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标识明确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建筑材料摆放规范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按照材料种类、规格、用途等进行分类，避免混放导致使用错误或损坏。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材料应码放整齐，有序排列，方便取用和盘点。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对易碎、易潮、易燃等材料应采取相应的安全防护措施，确保材料安全。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每种材料应有明确的标识，包括名称、规格、数量等信息，方便管理和检查。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使用记录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施工设备放置要求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对设备应采取安全防护措施，如加装防护罩、设置警示标识等，确保设备安全运行。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设备应放置在平整、坚实的地面上，布局合理，方便操作和维修。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建立设备使用记录，对设备使用情况进行跟踪和管理。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定期对设备进行检查和维护，确保设备处于良好状态。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统筹规划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临时设施布局规划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根据施工现场实际情况，统筹规划临时设施的布局和数量，满足施工需求。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临时设施应设置在方便使用的位置，如靠近施工区域、交通便利等。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对临时设施应采取相应的安全防护措施，如加固、防火等，确保设施安全。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在满足使用需求的前提下，应优先选择环保节能的临时设施。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专人管理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危险品及易燃易爆物品管理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对危险品及易燃易爆物品进行严格分类，避免混放导致危险。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指定专人负责管理危险品及易燃易爆物品，确保其安全存放和使用。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对危险品及易燃易爆物品应采取相应的安全防护措施，如防火、防爆等。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建立完善的应急处理机制，对发生的危险品及易燃易爆物品事故进行及时处理和救援。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物品保护措施与方法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对易受阳光照射而损坏的材料或设备，应采用遮阳棚、防晒布等遮挡措施，避免直接阳光照射。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在施工现场搭建防雨棚或使用防水材料覆盖物品，以防止雨水对材料造成损害。同时，要确保施工现场排水畅通，避免积水。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对易产生粉尘的材料进行覆盖或洒水降尘，保持施工现场空气湿润。工作人员需佩戴防尘口罩等防护用品，减少粉尘对身体的危害。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防晒防雨防尘措施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防盗防火安全制度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制定并执行严格的防火安全制度，禁止在施工现场吸烟和使用明火。对易燃易爆物品进行单独存放，并配备相应的消防器材和设施。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建立严格的出入管理制度，对进出施工现场的人员和车辆进行登记。重要物品和设备应存放在有专人看管的仓库内，并安装防盗报警系统。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定期检查与维护保养计划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定期对施工现场的物品和设备进行检查，确保其完好无损。对发现的问题及时进行处理和维修，避免问题扩大。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根据物品和设备的使用情况，制定合理的维护保养计划。对需要润滑、紧固、更换配件的设备进行及时维护，延长其使用寿命。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https://d.book118.com/207025144155006040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2024-09-13T10:24:05.031</cp:lastPrinted>
  <dcterms:created xsi:type="dcterms:W3CDTF">2024-09-13T02:24:05Z</dcterms:created>
  <dcterms:modified xsi:type="dcterms:W3CDTF">2024-09-13T02:24:07Z</dcterms:modified>
</cp:coreProperties>
</file>