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C7B3D-7A16-47C7-8C70-179EC6E89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60051-084C-4E1C-9B6F-C47452C78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5C886-14CF-49D2-B87A-2C25C51C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FFB71-4CA6-470B-9984-2DB6A6EB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677B3-6D36-4DC4-A205-7D3183B76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E1DB8-00B6-4991-8C3D-1F2F21A47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1EA7D-C37D-4961-B354-815DF5DE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3E819-7AC0-43DD-9B46-646D925A7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A1A13-F420-48B7-9571-00B8B8D7E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813A7-8EF1-423D-9918-ABB52733F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51462-9E61-475C-8643-989F27C9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72" r:id="rId2"/>
    <p:sldLayoutId id="2147487673" r:id="rId3"/>
    <p:sldLayoutId id="2147487674" r:id="rId4"/>
    <p:sldLayoutId id="2147487675" r:id="rId5"/>
    <p:sldLayoutId id="2147487676" r:id="rId6"/>
    <p:sldLayoutId id="2147487677" r:id="rId7"/>
    <p:sldLayoutId id="2147487678" r:id="rId8"/>
    <p:sldLayoutId id="2147487679" r:id="rId9"/>
    <p:sldLayoutId id="2147487680" r:id="rId10"/>
    <p:sldLayoutId id="21474876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26" Type="http://schemas.openxmlformats.org/officeDocument/2006/relationships/tags" Target="../tags/tag269.xml" /><Relationship Id="rId27" Type="http://schemas.openxmlformats.org/officeDocument/2006/relationships/tags" Target="../tags/tag270.xml" /><Relationship Id="rId28" Type="http://schemas.openxmlformats.org/officeDocument/2006/relationships/tags" Target="../tags/tag271.xml" /><Relationship Id="rId29" Type="http://schemas.openxmlformats.org/officeDocument/2006/relationships/tags" Target="../tags/tag272.xml" /><Relationship Id="rId3" Type="http://schemas.openxmlformats.org/officeDocument/2006/relationships/tags" Target="../tags/tag246.xml" /><Relationship Id="rId30" Type="http://schemas.openxmlformats.org/officeDocument/2006/relationships/tags" Target="../tags/tag273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320010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动物寄生虫与宿主适应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动物寄生虫的种类和特征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宿主对寄生虫的适应机制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寄生虫与宿主的相互作用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寄生虫感染对生态系统的影响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寄生虫病的防治和生态保护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动物寄生虫的种类和特征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寄生虫的分类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原生动物：如阿米巴虫、疟原虫等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蠕虫：如蛔虫、钩虫等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节肢动物：如虱子、跳蚤等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线虫：如蛔虫、钩虫等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吸虫：如血吸虫、肝吸虫等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67"/>
          <p:cNvSpPr/>
          <p:nvPr>
            <p:custDataLst>
              <p:tags r:id="rId17"/>
            </p:custDataLst>
          </p:nvPr>
        </p:nvSpPr>
        <p:spPr>
          <a:xfrm>
            <a:off x="6659169" y="463764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8"/>
          <p:cNvSpPr/>
          <p:nvPr>
            <p:custDataLst>
              <p:tags r:id="rId18"/>
            </p:custDataLst>
          </p:nvPr>
        </p:nvSpPr>
        <p:spPr>
          <a:xfrm>
            <a:off x="6294862" y="463764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绦虫：如猪肉绦虫、牛肉绦虫等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寄生虫的生命周期</a:t>
            </a:r>
            <a:endParaRPr lang="zh-CN" altLang="en-US"/>
          </a:p>
        </p:txBody>
      </p:sp>
      <p:sp>
        <p:nvSpPr>
          <p:cNvPr id="1049176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寄生虫与宿主的适应：寄生虫在宿主体内生存和繁殖，与宿主的免疫系统相互作用，形成一种动态平衡关系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寄生虫的生命周期：包括卵、幼虫、成虫等阶段，每个阶段都有其特定的形态和生理功能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寄生虫的特征：寄生在宿主体内，吸取宿主的营养，影响宿主的健康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8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寄生虫的种类：包括线虫、吸虫、绦虫、球虫等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寄生虫的传播方式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间接传播：通过接触被寄生虫污染的物品或环境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直接传播：通过接触或食用被寄生虫感染的食物或水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生物传播：通过昆虫、鸟类、哺乳动物等生物传播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垂直传播：通过母体传播给后代，如胎盘、母乳等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3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宿主对寄生虫的适应机制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免疫系统对寄生虫的防御</a:t>
            </a:r>
            <a:endParaRPr lang="zh-CN" altLang="en-US"/>
          </a:p>
        </p:txBody>
      </p:sp>
      <p:sp>
        <p:nvSpPr>
          <p:cNvPr id="104941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宿主免疫系统识别寄生虫抗原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宿主免疫系统对寄生虫的耐受和免疫调节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寄生虫逃避宿主免疫系统的机制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产生特异性抗体和细胞免疫反应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宿主生理机能的调整</a:t>
            </a:r>
            <a:endParaRPr lang="zh-CN" altLang="en-US"/>
          </a:p>
        </p:txBody>
      </p:sp>
      <p:sp>
        <p:nvSpPr>
          <p:cNvPr id="1049514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内分泌系统：调整激素水平，增强抗寄生虫能力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4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神经系统：调节神经递质水平，增强抗寄生虫反应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代谢系统：调整能量代谢，提高抗寄生虫能力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6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免疫系统：增强免疫反应，抵抗寄生虫感染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行为习性的改变</a:t>
            </a:r>
            <a:endParaRPr lang="zh-CN" altLang="en-US"/>
          </a:p>
        </p:txBody>
      </p:sp>
      <p:sp>
        <p:nvSpPr>
          <p:cNvPr id="104960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宿主可能会改变其行为习性，以避免被寄生虫感染或传播。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宿主可能会改变其社交行为，以减少与其他被寄生虫感染的个体接触。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宿主可能会改变其食物来源，以避免摄入被寄生虫污染的食物。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例如，某些鸟类在感染寄生虫后，会改变其栖息地，以减少寄生虫的传播。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70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寄生虫与宿主的相互作用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https://d.book118.com/207032001005006043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动物寄生虫与宿主适应</vt:lpstr>
      <vt:lpstr>目录</vt:lpstr>
      <vt:lpstr>动物寄生虫的种类和特征</vt:lpstr>
      <vt:lpstr>寄生虫的分类</vt:lpstr>
      <vt:lpstr>寄生虫的生命周期</vt:lpstr>
      <vt:lpstr>寄生虫的传播方式</vt:lpstr>
      <vt:lpstr>宿主对寄生虫的适应机制</vt:lpstr>
      <vt:lpstr>免疫系统对寄生虫的防御</vt:lpstr>
      <vt:lpstr>宿主生理机能的调整</vt:lpstr>
      <vt:lpstr>行为习性的改变</vt:lpstr>
      <vt:lpstr>寄生虫与宿主的相互作用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2024-09-16T15:13:13.991</cp:lastPrinted>
  <dcterms:created xsi:type="dcterms:W3CDTF">2024-09-16T07:13:14Z</dcterms:created>
  <dcterms:modified xsi:type="dcterms:W3CDTF">2024-09-16T07:13:16Z</dcterms:modified>
</cp:coreProperties>
</file>