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5AB117-3916-480E-916F-EB0AAA5570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0AE4B9-031A-4910-989A-38D8AAC953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1EAE64-AD12-4250-9510-507124D53B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C8B09D-6C2A-4B7C-AB71-129AF76707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145EE8A-54AC-4018-91DC-71AB3C2329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6F46149-5CD2-427A-8BE2-C147F7A9B3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9B3031A-4A0F-4FF7-9E30-D79864F88F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0456A1-BCCC-4ED9-8152-963A844A07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3F91AA-ECBE-490C-9BFA-735FD3F234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16C649-7997-490B-9738-9D3DB2A040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132B36-25C8-4E72-88B1-C49C88EDE1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07032135141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锁骨骨折术后护理查房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术后营养与健康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术后心理支持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术后复查与康复评估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术后概述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术后恢复是骨折愈合的关键，正确的护理和康复训练有助于骨折部位的愈合。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促进骨折愈合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7875" r="17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减少并发症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500" r="16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提高生活质量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485" r="1248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术后恢复不良可能导致感染、血栓形成等并发症，影响患者的康复进程。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术后恢复良好的患者能够更好地恢复正常生活和工作，提高生活质量。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术后恢复的重要性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定期更换敷料，保持伤口干燥、清洁，预防感染。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保持伤口清洁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按照医生的指示服用药物，不要自行停药或更改剂量。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遵循医嘱用药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按照医生的建议定期进行复查，以便及时了解骨折愈合情况。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定期复查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术后恢复期注意事项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术后感染是常见的问题，可能出现在伤口处或手术部位。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术后制动和长期卧床可能导致下肢深静脉血栓形成。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血栓形成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术后疼痛和不适是常见的并发症，需要及时处理以减轻患者痛苦。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疼痛和不适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术后恢复期可能出现的问题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术后护理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疼痛管理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疼痛评估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对患者的疼痛程度进行评估，记录疼痛的性质、部位和持续时间。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药物治疗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根据疼痛程度给予适当的止痛药，如非处方药或处方药，并注意观察药物副作用。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物理治疗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如冷敷、热敷、按摩等，有助于缓解疼痛和肌肉紧张。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预防感染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遵循医生的建议使用抗生素和抗炎药物，以预防感染。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伤口清洁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保持伤口周围皮肤清洁干燥，定期更换敷料。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观察伤口愈合情况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定期检查伤口愈合情况，如发现异常及时处理。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伤口护理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在医生允许的范围内尽早进行关节活动和肌肉锻炼，以促进血液循环和恢复。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早期活动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在康复师的指导下进行物理治疗，如电疗、超声波等，以促进骨折愈合和功能恢复。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物理治疗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根据患者的具体情况制定个性化的康复锻炼计划，逐步增加锻炼强度和难度。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康复锻炼计划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康复训练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术后营养与健康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https://d.book118.com/207032135141006040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2024-09-13T06:40:36.881</cp:lastPrinted>
  <dcterms:created xsi:type="dcterms:W3CDTF">2024-09-12T22:40:36Z</dcterms:created>
  <dcterms:modified xsi:type="dcterms:W3CDTF">2024-09-12T22:40:38Z</dcterms:modified>
</cp:coreProperties>
</file>