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D53CBF-B772-43AD-986D-8FA6AB80FC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254982-7622-468F-966E-6466709B4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1D8828-6DFF-4A4C-B7ED-95DD81AB62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BBC023-F2EC-4B5F-9CA3-B4AFDCDC00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50EE63-F1DD-4E9D-83CC-31E326CF07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881EDA-7D52-43F0-95F2-55331DA4AB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0515DD-04B5-4DB2-B42C-1FAA142558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748B4F-8753-4888-9102-B3B7BF630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AB26E0-5E07-4747-A462-CA9B6C1759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DAA92-1235-47FB-A6E4-D80C68CDEB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AE3DCD-7AEC-4EA5-9A10-78272E4BD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03316603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胜任力模型的建构课件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胜任力模型概述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胜任力模型的构建方法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胜任力模型的应用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胜任力模型的发展趋势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胜任力模型建构的挑战与解决方案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胜任力模型建构案例研究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胜任力模型概述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胜任力模型是指一组个体在特定工作情境中，为达到优秀绩效所应具备的胜任力要素的集合。</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与岗位职责和绩效目标紧密相连，关注个体在特定工作情境中的行为表现，强调关键胜任力要素的识别和培养。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促进员工个人发展，帮助员工了解自己的优势和不足，明确职业发展目标。</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提高组织绩效和竞争力，通过培养关键胜任力，提升团队整体绩效。</a:t>
            </a:r>
          </a:p>
        </p:txBody>
      </p:sp>
      <p:pic>
        <p:nvPicPr>
          <p:cNvPr id="7" name="Picture 7"/>
          <p:cNvPicPr>
            <a:picLocks noChangeAspect="1"/>
          </p:cNvPicPr>
          <p:nvPr/>
        </p:nvPicPr>
        <p:blipFill>
          <a:blip r:embed="rId2"/>
          <a:srcRect l="9525" r="952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5280" r="528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4653" b="465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帮助组织明确优秀员工所需具备的胜任力，为招聘、选拔和培训提供依据。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胜任力模型的重要性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用于招聘、选拔、培训和绩效评估等。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人力资源管理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个人发展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用于团队建设和组织变革。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帮助员工了解自己的优势和不足，制定个人发展计划。</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胜任力模型的应用领域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胜任力模型的构建方法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行为事件访谈法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通过深入了解被访谈者在工作中遇到的关键事件以及他们的处理方式来获取胜任力信息。</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行为事件访谈法是一种有效的构建胜任力模型的方法。它通过与被访谈者进行深入交流，了解他们在工作中遇到的关键事件以及处理这些事件的方式，从而识别出被访谈者的胜任力特征。这种方法能够获取到具体、详细的信息，有助于构建更为准确的胜任力模型。</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通过问卷调查的形式收集大量样本数据，对数据进行统计分析，提取出胜任力特征。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问卷调查法是一种基于统计学的胜任力模型构建方法。它通过设计问卷，对大量样本进行调查，收集数据，然后对数据进行统计分析，提取出与工作绩效相关的胜任力特征。这种方法能够快速、高效地收集大量数据，适用于大规模的胜任力模型构建项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问卷调查法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邀请专家对目标岗位的胜任力特征进行评估和讨论，得出胜任力模型。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家评估法是一种基于专家经验和判断的胜任力模型构建方法。它通过邀请在相关领域有丰富经验的专家，对目标岗位的胜任力特征进行评估和讨论，得出该岗位的胜任力模型。这种方法能够充分利用专家的专业知识和经验，构建出具有权威性和可信度的胜任力模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专家评估法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https://d.book118.com/207033166035006030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2024-09-01T18:25:09.475</cp:lastPrinted>
  <dcterms:created xsi:type="dcterms:W3CDTF">2024-09-01T10:25:09Z</dcterms:created>
  <dcterms:modified xsi:type="dcterms:W3CDTF">2024-09-01T10:25:11Z</dcterms:modified>
</cp:coreProperties>
</file>