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17E127-0CF4-4E76-AE87-1360C3CF2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8068D3-2699-41EC-AD99-87C431DDD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EB194F-D79E-4204-8F0F-4AC820817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AC8F2E-B728-4FF0-871C-E628C8BC0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DA3CDF-5BA8-4733-AB9B-9640063A13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9F282B-46EC-4633-9B64-EE141D575C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CDBF51-1950-4BCE-A8FF-E7026F3A0C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9731B6-3775-4263-ABC1-A085207A2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E4D805-B30B-46DB-95F3-4708A43286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82471-C55A-4124-8AF7-97A59F05E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14E95E-85F6-4BBF-B824-F8FF2ADAC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3405202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工程成本会计之会计信息质量要求课件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会计信息质量要求概述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可靠性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可理解性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及时性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一致性</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会计信息质量要求概述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会计信息质量要求是指企业为了满足信息使用者的需求，在会计信息的生成、加工、披露等环节所应具备的基本特征和要求。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可靠性、相关性、可理解性、可比性、重要性、谨慎性和及时性。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高质量的会计信息能够帮助投资者和债权人了解企业的财务状况和经营成果，从而做出更明智的决策。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有助于投资者和债权人做出决策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高质量的会计信息能够帮助企业了解自身的经营状况，发现存在的问题，从而加强内部管理，提高经济效益。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有助于企业加强内部管理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高质量的会计信息能够保障市场经济的公平、公正和透明，促进市场经济的健康发展。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有助于维护市场经济秩序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会计信息质量的重要性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《企业会计制度》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针对不同行业和不同规模的企业，对会计信息质量提出了具体的标准和要求。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《中华人民共和国会计法》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作为会计工作的根本法规，规定了会计信息质量的基本要求和标准。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《企业会计准则》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具体规范了企业会计信息的生成、加工和披露等环节，是会计信息质量的重要保障。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会计信息质量的法规与标准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可靠性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https://d.book118.com/207034052021006032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2024-09-04T18:08:00.602</cp:lastPrinted>
  <dcterms:created xsi:type="dcterms:W3CDTF">2024-09-04T10:08:00Z</dcterms:created>
  <dcterms:modified xsi:type="dcterms:W3CDTF">2024-09-04T10:08:02Z</dcterms:modified>
</cp:coreProperties>
</file>