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8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94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10" Type="http://schemas.openxmlformats.org/officeDocument/2006/relationships/tags" Target="../tags/tag38.xml" /><Relationship Id="rId11" Type="http://schemas.openxmlformats.org/officeDocument/2006/relationships/tags" Target="../tags/tag39.xml" /><Relationship Id="rId12" Type="http://schemas.openxmlformats.org/officeDocument/2006/relationships/tags" Target="../tags/tag40.xml" /><Relationship Id="rId13" Type="http://schemas.openxmlformats.org/officeDocument/2006/relationships/tags" Target="../tags/tag4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10" Type="http://schemas.openxmlformats.org/officeDocument/2006/relationships/tags" Target="../tags/tag5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10" Type="http://schemas.openxmlformats.org/officeDocument/2006/relationships/tags" Target="../tags/tag61.xml" /><Relationship Id="rId11" Type="http://schemas.openxmlformats.org/officeDocument/2006/relationships/tags" Target="../tags/tag62.xml" /><Relationship Id="rId12" Type="http://schemas.openxmlformats.org/officeDocument/2006/relationships/tags" Target="../tags/tag6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BB3AC6-2F3D-41E1-820F-6C788DDCC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0FF2CB-3815-4919-919E-43AA8565DF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B601E7-3117-49D7-BAC5-3F9F55974B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423EB5-526E-4E86-9075-9940A774C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573799-8640-49C5-914F-5614FA9AF6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A2B4D8-17BE-4742-8832-D03304131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608CDE-B3B5-49E8-83EB-4E9595E38C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0CE1DC-6BA2-417F-AA00-67DEFA8599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679AF9-6A4F-40E0-A192-4F7737D3A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AF2852-D5A3-4747-AB91-AAA99E72C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B73D1C-F79D-45E3-BAA4-8D872CF2C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 err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3" name="直接连接符 9"/>
          <p:cNvCxnSpPr/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400" b="0" i="0" u="none" strike="noStrike" kern="1200" cap="none" spc="80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err="1"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8"/>
          <p:cNvCxnSpPr/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11"/>
          <p:cNvCxnSpPr/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43" name="直接连接符 10"/>
          <p:cNvCxnSpPr/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/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4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0" i="0" u="none" strike="noStrike" kern="1200" cap="none" spc="300" normalizeH="0" baseline="0" noProof="1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err="1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tags" Target="../tags/tag114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15.xml" /><Relationship Id="rId21" Type="http://schemas.openxmlformats.org/officeDocument/2006/relationships/tags" Target="../tags/tag116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tags" Target="../tags/tag134.xml" /><Relationship Id="rId16" Type="http://schemas.openxmlformats.org/officeDocument/2006/relationships/tags" Target="../tags/tag135.xml" /><Relationship Id="rId17" Type="http://schemas.openxmlformats.org/officeDocument/2006/relationships/tags" Target="../tags/tag136.xml" /><Relationship Id="rId18" Type="http://schemas.openxmlformats.org/officeDocument/2006/relationships/tags" Target="../tags/tag137.xml" /><Relationship Id="rId19" Type="http://schemas.openxmlformats.org/officeDocument/2006/relationships/tags" Target="../tags/tag138.xml" /><Relationship Id="rId2" Type="http://schemas.openxmlformats.org/officeDocument/2006/relationships/tags" Target="../tags/tag121.xml" /><Relationship Id="rId20" Type="http://schemas.openxmlformats.org/officeDocument/2006/relationships/tags" Target="../tags/tag139.xml" /><Relationship Id="rId21" Type="http://schemas.openxmlformats.org/officeDocument/2006/relationships/tags" Target="../tags/tag140.xml" /><Relationship Id="rId22" Type="http://schemas.openxmlformats.org/officeDocument/2006/relationships/tags" Target="../tags/tag14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Relationship Id="rId5" Type="http://schemas.openxmlformats.org/officeDocument/2006/relationships/tags" Target="../tags/tag16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2" Type="http://schemas.openxmlformats.org/officeDocument/2006/relationships/tags" Target="../tags/tag179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703606116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>
            <a:normAutofit fontScale="80000" lnSpcReduction="20000"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,</a:t>
            </a:r>
            <a:endParaRPr lang="zh-CN" altLang="en-US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DNA第六元数硫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3145749" name="直接连接符 23"/>
          <p:cNvCxnSpPr/>
          <p:nvPr>
            <p:custDataLst>
              <p:tags r:id="rId4"/>
            </p:custDataLst>
          </p:nvPr>
        </p:nvCxnSpPr>
        <p:spPr>
          <a:xfrm flipH="1">
            <a:off x="43434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43434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01.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59118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/>
          <p:nvPr>
            <p:custDataLst>
              <p:tags r:id="rId7"/>
            </p:custDataLst>
          </p:nvPr>
        </p:nvCxnSpPr>
        <p:spPr>
          <a:xfrm flipH="1">
            <a:off x="2383155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8"/>
            </p:custDataLst>
          </p:nvPr>
        </p:nvSpPr>
        <p:spPr>
          <a:xfrm>
            <a:off x="2383155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02.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9"/>
            </p:custDataLst>
          </p:nvPr>
        </p:nvSpPr>
        <p:spPr>
          <a:xfrm>
            <a:off x="254000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DNA第六元数硫的发现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/>
          <p:nvPr>
            <p:custDataLst>
              <p:tags r:id="rId10"/>
            </p:custDataLst>
          </p:nvPr>
        </p:nvCxnSpPr>
        <p:spPr>
          <a:xfrm flipH="1">
            <a:off x="433197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1"/>
            </p:custDataLst>
          </p:nvPr>
        </p:nvSpPr>
        <p:spPr>
          <a:xfrm>
            <a:off x="433197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03.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2"/>
            </p:custDataLst>
          </p:nvPr>
        </p:nvSpPr>
        <p:spPr>
          <a:xfrm>
            <a:off x="448881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DNA第六元数硫的作用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/>
          <p:nvPr>
            <p:custDataLst>
              <p:tags r:id="rId13"/>
            </p:custDataLst>
          </p:nvPr>
        </p:nvCxnSpPr>
        <p:spPr>
          <a:xfrm flipH="1">
            <a:off x="628015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4"/>
            </p:custDataLst>
          </p:nvPr>
        </p:nvSpPr>
        <p:spPr>
          <a:xfrm>
            <a:off x="628015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04.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5"/>
            </p:custDataLst>
          </p:nvPr>
        </p:nvSpPr>
        <p:spPr>
          <a:xfrm>
            <a:off x="643763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DNA第六元数硫的研究方法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/>
          <p:nvPr>
            <p:custDataLst>
              <p:tags r:id="rId16"/>
            </p:custDataLst>
          </p:nvPr>
        </p:nvCxnSpPr>
        <p:spPr>
          <a:xfrm flipH="1">
            <a:off x="8228965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7"/>
            </p:custDataLst>
          </p:nvPr>
        </p:nvSpPr>
        <p:spPr>
          <a:xfrm>
            <a:off x="8228965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05.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8"/>
            </p:custDataLst>
          </p:nvPr>
        </p:nvSpPr>
        <p:spPr>
          <a:xfrm>
            <a:off x="8385810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DNA第六元数硫与生物进化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/>
          <p:nvPr>
            <p:custDataLst>
              <p:tags r:id="rId19"/>
            </p:custDataLst>
          </p:nvPr>
        </p:nvCxnSpPr>
        <p:spPr>
          <a:xfrm flipH="1">
            <a:off x="10177780" y="0"/>
            <a:ext cx="0" cy="5311775"/>
          </a:xfrm>
          <a:prstGeom prst="line">
            <a:avLst/>
          </a:prstGeom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20"/>
            </p:custDataLst>
          </p:nvPr>
        </p:nvSpPr>
        <p:spPr>
          <a:xfrm>
            <a:off x="10177780" y="2268855"/>
            <a:ext cx="1642745" cy="1101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8485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/>
                <a:cs typeface="MiSans Normal" panose="00000500000000000000" charset="-122"/>
              </a:rPr>
              <a:t>06.</a:t>
            </a:r>
            <a:endParaRPr lang="en-US" sz="660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1"/>
            </p:custDataLst>
          </p:nvPr>
        </p:nvSpPr>
        <p:spPr>
          <a:xfrm>
            <a:off x="10334625" y="3510915"/>
            <a:ext cx="1774190" cy="1414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85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DNA第六元数硫的应用前景</a:t>
            </a:r>
            <a:endParaRPr lang="zh-CN" altLang="en-US" sz="2800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2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DNA第六元数硫的发现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硫在DNA中的存在形式</a:t>
            </a:r>
            <a:endParaRPr lang="zh-CN" altLang="en-US"/>
          </a:p>
        </p:txBody>
      </p:sp>
      <p:sp>
        <p:nvSpPr>
          <p:cNvPr id="104914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硫元素在DNA中的存在形式：硫原子与DNA的碱基配对，形成硫代碱基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硫代碱基的种类：硫代腺苷、硫代鸟苷、硫代胞苷等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硫代碱基的作用：参与DNA的复制、转录和翻译等过程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硫代碱基的稳定性：硫代碱基比普通碱基更稳定，不易被破坏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DNA第六元数硫的发现过程</a:t>
            </a:r>
            <a:endParaRPr lang="zh-CN" altLang="en-US"/>
          </a:p>
        </p:txBody>
      </p:sp>
      <p:sp>
        <p:nvSpPr>
          <p:cNvPr id="104920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发现者：美国科学家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发现时间：20世纪80年代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发现地点：美国加利福尼亚州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发现过程：通过实验发现DNA第六元数硫的存在，并证实其在DNA复制和修复中的重要作用。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DNA第六元数硫的重要意义</a:t>
            </a:r>
            <a:endParaRPr lang="zh-CN" altLang="en-US"/>
          </a:p>
        </p:txBody>
      </p:sp>
      <p:sp>
        <p:nvSpPr>
          <p:cNvPr id="1049268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发现DNA第六元数硫，揭示了DNA结构的新特性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拓展了DNA结构的研究领域，为DNA生物学研究提供了新的方向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发现DNA第六元数硫，有助于理解DNA的复制、转录和翻译等过程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发现DNA第六元数硫，有助于开发新的DNA药物和治疗方法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328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DNA第六元数硫的作用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DNA第六元数硫对DNA结构的影响</a:t>
            </a:r>
            <a:endParaRPr lang="zh-CN" altLang="en-US"/>
          </a:p>
        </p:txBody>
      </p:sp>
      <p:sp>
        <p:nvSpPr>
          <p:cNvPr id="104944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硫元素是DNA的重要组成部分，对DNA的结构和功能具有重要影响。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硫元素在DNA中主要存在于硫代磷酸键中，这种键的稳定性和灵活性对DNA的结构和功能具有重要影响。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硫元素在DNA中主要存在于硫代磷酸键中，这种键的稳定性和灵活性对DNA的结构和功能具有重要影响。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硫元素在DNA中主要存在于硫代磷酸键中，这种键的稳定性和灵活性对DNA的结构和功能具有重要影响。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DNA第六元数硫在DNA复制和转录中的作用</a:t>
            </a:r>
            <a:endParaRPr lang="zh-CN" altLang="en-US"/>
          </a:p>
        </p:txBody>
      </p:sp>
      <p:sp>
        <p:nvSpPr>
          <p:cNvPr id="1049504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参与DNA复制：DNA第六元数硫在DNA复制过程中起到关键作用，参与DNA链的合成和修复。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0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参与DNA转录：DNA第六元数硫在DNA转录过程中起到关键作用，参与RNA链的合成和修复。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4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1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参与DNA修复：DNA第六元数硫在DNA修复过程中起到关键作用，参与DNA链的修复和重组。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0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2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参与DNA甲基化：DNA第六元数硫在DNA甲基化过程中起到关键作用，参与DNA链的甲基化和去甲基化。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6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DNA第六元数硫与基因表达的调控</a:t>
            </a:r>
            <a:endParaRPr lang="zh-CN" altLang="en-US"/>
          </a:p>
        </p:txBody>
      </p:sp>
      <p:sp>
        <p:nvSpPr>
          <p:cNvPr id="104958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8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硫元素在DNA中的作用：参与DNA的合成和修复，影响基因的表达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8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9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DNA第六元数硫的调控机制：通过改变DNA的构象和稳定性，影响基因的表达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9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9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DNA第六元数硫与基因表达的关系：硫元素在DNA中的含量和分布会影响基因的表达水平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60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60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DNA第六元数硫与疾病的关系：硫元素在DNA中的异常分布可能导致某些疾病的发生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5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656" name="标题 6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DNA第六元数硫的研究方法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https://d.book118.com/207036061161006025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  <p:tag name="KSO_WM_TEMPLATE_THUMBS_INDEX" val="1、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SLIDE_CONTENT_AREA" val="{&quot;left&quot;:&quot;81.45&quot;,&quot;top&quot;:&quot;106.8&quot;,&quot;width&quot;:&quot;739.1&quot;,&quot;height&quot;:&quot;290.25&quot;}"/>
  <p:tag name="KSO_WM_SLIDE_ID" val="custom202303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  <p:tag name="KSO_WM_TEMPLATE_THUMBS_INDEX" val="1、9"/>
</p:tagLst>
</file>

<file path=ppt/tags/tag1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1_1"/>
  <p:tag name="KSO_WM_UNIT_INDEX" val="1_1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1_2"/>
  <p:tag name="KSO_WM_UNIT_INDEX" val="1_1_2"/>
  <p:tag name="KSO_WM_UNIT_LAYERLEVEL" val="1_1_1"/>
  <p:tag name="KSO_WM_UNIT_PRESET_TEXT" val="01."/>
  <p:tag name="KSO_WM_UNIT_SUBTYPE" val="d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2_1"/>
  <p:tag name="KSO_WM_UNIT_INDEX" val="1_2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2_2"/>
  <p:tag name="KSO_WM_UNIT_INDEX" val="1_2_2"/>
  <p:tag name="KSO_WM_UNIT_LAYERLEVEL" val="1_1_1"/>
  <p:tag name="KSO_WM_UNIT_PRESET_TEXT" val="02."/>
  <p:tag name="KSO_WM_UNIT_SUBTYPE" val="d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 目录标题"/>
  <p:tag name="KSO_WM_UNIT_TYPE" val="l_h_a"/>
  <p:tag name="KSO_WM_UNIT_VALUE" val="12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3_2"/>
  <p:tag name="KSO_WM_UNIT_INDEX" val="1_3_2"/>
  <p:tag name="KSO_WM_UNIT_LAYERLEVEL" val="1_1_1"/>
  <p:tag name="KSO_WM_UNIT_PRESET_TEXT" val="03."/>
  <p:tag name="KSO_WM_UNIT_SUBTYPE" val="d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4_1"/>
  <p:tag name="KSO_WM_UNIT_INDEX" val="1_4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4_2"/>
  <p:tag name="KSO_WM_UNIT_INDEX" val="1_4_2"/>
  <p:tag name="KSO_WM_UNIT_LAYERLEVEL" val="1_1_1"/>
  <p:tag name="KSO_WM_UNIT_PRESET_TEXT" val="04."/>
  <p:tag name="KSO_WM_UNIT_SUBTYPE" val="d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5_1"/>
  <p:tag name="KSO_WM_UNIT_INDEX" val="1_5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5_2"/>
  <p:tag name="KSO_WM_UNIT_INDEX" val="1_5_2"/>
  <p:tag name="KSO_WM_UNIT_LAYERLEVEL" val="1_1_1"/>
  <p:tag name="KSO_WM_UNIT_PRESET_TEXT" val="05."/>
  <p:tag name="KSO_WM_UNIT_SUBTYPE" val="d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6_1"/>
  <p:tag name="KSO_WM_UNIT_INDEX" val="1_6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i*1_6_2"/>
  <p:tag name="KSO_WM_UNIT_INDEX" val="1_6_2"/>
  <p:tag name="KSO_WM_UNIT_LAYERLEVEL" val="1_1_1"/>
  <p:tag name="KSO_WM_UNIT_PRESET_TEXT" val="06."/>
  <p:tag name="KSO_WM_UNIT_SUBTYPE" val="d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18.25,&quot;width&quot;:919.25}"/>
  <p:tag name="KSO_WM_TAG_VERSION" val="1.0"/>
  <p:tag name="KSO_WM_TEMPLATE_CATEGORY" val="custom"/>
  <p:tag name="KSO_WM_TEMPLATE_INDEX" val="20230303"/>
  <p:tag name="KSO_WM_UNIT_COMPATIBLE" val="0"/>
  <p:tag name="KSO_WM_UNIT_DIAGRAM_ISNUMVISUAL" val="0"/>
  <p:tag name="KSO_WM_UNIT_DIAGRAM_ISREFERUNIT" val="0"/>
  <p:tag name="KSO_WM_UNIT_HIGHLIGHT" val="0"/>
  <p:tag name="KSO_WM_UNIT_ID" val="custom2023030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 目录文本"/>
  <p:tag name="KSO_WM_UNIT_TYPE" val="l_h_a"/>
  <p:tag name="KSO_WM_UNIT_VALUE" val="12"/>
</p:tagLst>
</file>

<file path=ppt/tags/tag14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3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4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SLIDE_CONTENT_AREA" val="{&quot;left&quot;:&quot;302.25&quot;,&quot;top&quot;:&quot;73.85&quot;,&quot;width&quot;:&quot;540.55&quot;,&quot;height&quot;:&quot;290.25&quot;}"/>
  <p:tag name="KSO_WM_SLIDE_ID" val="custom202303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3"/>
  <p:tag name="KSO_WM_TEMPLATE_MASTER_TYPE" val="0"/>
  <p:tag name="KSO_WM_TEMPLATE_SUBCATEGORY" val="29"/>
</p:tagLst>
</file>

<file path=ppt/tags/tag19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MiSans Heavy</vt:lpstr>
      <vt:lpstr>MiSans Normal</vt:lpstr>
      <vt:lpstr>MiSans</vt:lpstr>
      <vt:lpstr>Wingdings</vt:lpstr>
      <vt:lpstr>Office Theme</vt:lpstr>
      <vt:lpstr>DNA第六元数硫</vt:lpstr>
      <vt:lpstr>目录</vt:lpstr>
      <vt:lpstr>添加章节标题</vt:lpstr>
      <vt:lpstr>DNA第六元数硫的发现</vt:lpstr>
      <vt:lpstr>PowerPoint Presentation</vt:lpstr>
      <vt:lpstr>硫在DNA中的存在形式</vt:lpstr>
      <vt:lpstr>DNA第六元数硫的发现过程</vt:lpstr>
      <vt:lpstr>DNA第六元数硫的重要意义</vt:lpstr>
      <vt:lpstr>DNA第六元数硫的作用</vt:lpstr>
      <vt:lpstr>PowerPoint Presentation</vt:lpstr>
      <vt:lpstr>DNA第六元数硫对DNA结构的影响</vt:lpstr>
      <vt:lpstr>DNA第六元数硫在DNA复制和转录中的作用</vt:lpstr>
      <vt:lpstr>DNA第六元数硫与基因表达的调控</vt:lpstr>
      <vt:lpstr>DNA第六元数硫的研究方法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2024-08-30T16:59:56.106</cp:lastPrinted>
  <dcterms:created xsi:type="dcterms:W3CDTF">2024-08-30T08:59:56Z</dcterms:created>
  <dcterms:modified xsi:type="dcterms:W3CDTF">2024-08-30T08:59:58Z</dcterms:modified>
</cp:coreProperties>
</file>