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C938D-315C-466D-8117-37915856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BA5B8C-0620-4C7D-990C-C318CB71A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15E79-4011-4960-8AAC-BF901D210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C8A22-2982-4446-9B4B-EBC05183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A5588-4B15-47A3-A0F5-BC412184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4DB656-F1D3-4E09-99F5-F4E6C8149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DE05A-A5CC-4347-8DEF-2635A1F71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82D98-9FC9-483F-84B9-F9E67623F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E50F8-00C7-451E-890B-BBDC9C17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51452-5A14-4E18-B35D-03AFE06A4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E6014-D832-4C51-8F90-6E14C2BD0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42005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造口护理的常见问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造口周围皮肤问题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造口功能问题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心理问题和生活质量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造口周围皮肤问题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皮肤刺激是造口周围皮肤常见的并发症，表现为皮肤红肿、疼痛、瘙痒等症状。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皮肤刺激通常是由于造口底盘粘贴不当或排泄物漏出刺激皮肤所致。为了减轻皮肤刺激，应选择适合的造口底盘，确保其紧密贴合皮肤，并及时清洁和更换。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皮肤刺激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皮肤炎症表现为造口周围皮肤发红、肿胀、疼痛等症状，严重时可出现水疱、糜烂等。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皮肤炎症可能是由于过敏反应、细菌感染或机械性刺激等原因引起。治疗时需保持皮肤清洁干燥，避免刺激，并根据炎症程度选择适当的药物治疗。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皮肤炎症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皮肤感染是造口周围皮肤常见的并发症，表现为局部红肿、疼痛、分泌物增多等症状。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皮肤感染可能是由于细菌感染或真菌感染所致。治疗时需保持皮肤清洁，使用适当的抗生素或抗真菌药物进行治疗，同时注意增强免疫力。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皮肤过敏是造口周围皮肤的常见并发症，表现为瘙痒、红肿、皮疹等症状。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皮肤过敏可能是由于对造口底盘的胶带或粘合剂过敏所致。治疗时需更换不过敏的胶带或粘合剂，并使用抗过敏药物进行治疗。同时注意保持皮肤清洁干燥，避免刺激。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皮肤过敏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造口功能问题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造口狭窄是指造口口径变小，影响排泄物的排出。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造口狭窄可能由多种原因引起，如手术时造口位置选择不当、术后瘢痕形成等。症状包括排泄物排出困难、腹痛、腹胀等。治疗方法包括扩张造口、药物治疗和手术修复等。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造口狭窄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造口回缩是指造口向腹腔内凹陷，影响排泄物的排出。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造口回缩可能由手术时造口位置选择不当、肠系膜过短或术后瘢痕形成等原因引起。症状包括排泄物排出困难、腹痛、腹胀等。治疗方法包括调整造口袋、扩张造口和手术修复等。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造口回缩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造口脱垂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造口脱垂是指肠管从造口脱出，影响排泄物的排出。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造口脱垂可能由肠系膜过短、腹压增加和术后瘢痕形成等原因引起。症状包括排泄物排出困难、腹痛、腹胀等。治疗方法包括手法复位、固定肠管和手术修复等。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https://d.book118.com/207042005045006040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2024-09-12T15:23:01.074</cp:lastPrinted>
  <dcterms:created xsi:type="dcterms:W3CDTF">2024-09-12T07:23:01Z</dcterms:created>
  <dcterms:modified xsi:type="dcterms:W3CDTF">2024-09-12T07:23:03Z</dcterms:modified>
</cp:coreProperties>
</file>