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88136-1FA1-4E90-91F4-3FB602FC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D142F-C202-47A3-8F15-F508C438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BA87C-ECD3-436C-9B69-57B393889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7825B-17AE-4EE0-AAAE-2DC5A654D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78413-5B2C-44AC-B8CB-63E33A2C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1E4AF-E3B3-470B-8988-90294B897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4F8A5B-296D-4D04-861D-56138554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CFF36-8F77-4BE1-BB49-1E2711810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E1156-273F-4073-B425-CC130B1E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06F4F-9F27-4836-82FD-612EE5E5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89939-C579-4BB3-8CC2-7E21371FC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50201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工作理论及社会工作的理论法范式\n## 1.社会工作理论的基本概念与重要性\n### 1.1社会工作理论的发展历程及背景\n### 1.2社会工作理论的核心概念与范畴\n### 1.3社会工作理论在实践中的应用与影响\n## 2.社会工作的理论法范式概述\n### 2.1理论法范式的定义与特点\n### 2.2理论法范式的主要类型及其发展\n### 2.3理论法范式在社会工作实践中的重要性\n## 3.社会工作的主要理论法范式\n### 3.1功能主义理论法范式\n### 3.2冲突理论法范式\n### 3.3符号互动主义理论法范式\n### 3.4系统理论法范式\n## 4.理论法范式在社会工作实践中的应用案例分析\n### 4.1功能主义理论法范式在社会工作实践中的应用\n### 4.2冲突理论法范式在社会工作实践中的应用\n### 4.3符号互动主义理论法范式在社会工作实践中的应用\n### 4.4系统理论法范式在社会工作实践中的应用\n## 5.社会工作理论及理论法范式的挑战与未来发展趋势\n### 5.1社会工作理论及理论法范式面临的挑战\n### 5.2社会工作理论及理论法范式的未来发展\n### 5.3社会工作理论及理论法范式对中国社会工作发展的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社会工作理论及社会工作的理论法范式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社会工作理论的基本概念与重要性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19世纪末至20世纪初的社会改革运动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社会福利制度的建立与发展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专业社会工作教育的兴起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社会工作理论的起源</a:t>
                </a:r>
                <a:endParaRPr/>
              </a:p>
            </p:txBody>
          </p:sp>
        </p:grpSp>
        <p:grpSp>
          <p:nvGrpSpPr>
            <p:cNvPr id="2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20世纪初至20世纪中期：以实证主义为主导的理论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20世纪中期至20世纪末：以人文主义为主导的理论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21世纪初至今：以多元化和整合化为主导的理论</a:t>
                </a:r>
                <a:endParaRPr/>
              </a:p>
            </p:txBody>
          </p:sp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社会工作理论的发展阶段</a:t>
                </a:r>
                <a:endParaRPr/>
              </a:p>
            </p:txBody>
          </p:sp>
        </p:grpSp>
        <p:grpSp>
          <p:nvGrpSpPr>
            <p:cNvPr id="2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社会问题的复杂化与多元化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社会工作实践的多样性与专业性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社会科学理论的发展与创新</a:t>
                </a:r>
                <a:endParaRPr/>
              </a:p>
            </p:txBody>
          </p:sp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社会工作理论发展的背景</a:t>
                </a:r>
                <a:endParaRPr/>
              </a:p>
            </p:txBody>
          </p:sp>
        </p:grpSp>
      </p:grpSp>
      <p:pic>
        <p:nvPicPr>
          <p:cNvPr id="2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社会工作理论的发展历程及背景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社会工作理论的核心概念与范畴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社会工作理论的核心概念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社会问题：影响个体和社会正常运行的障碍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社会工作：解决社会问题的专业活动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社会工作者：从事社会工作服务的专业人员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社会工作理论的范畴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社会工作的价值观：公平、正义、尊重、关爱等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社会工作的方法：个案工作、小组工作、社区工作等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社会工作的目标：缓解贫困、提高生活质量、促进社会和谐等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社会工作理论在实践中的应用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指导社会工作服务的策划与实施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促进社会工作者的专业成长与发展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评估社会工作服务的效果与价值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社会工作理论对实践的影响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形成专业性的社会工作方法与技术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提高社会工作服务的质量与效率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促进社会工作领域的创新与变革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社会工作理论在实践中的应用与影响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社会工作的理论法范式概述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理论法范式的定义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社会工作理论在实践中的应用框架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指导社会工作服务的理论模型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理论法范式的特点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强调理论指导实践的重要性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注重实践经验的总结与提升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提倡多元化的理论应用与方法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理论法范式的定义与特点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理论法范式的主要类型及其发展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理论法范式的主要类型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功能主义理论法范式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冲突理论法范式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符号互动主义理论法范式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系统理论法范式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理论法范式的发展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从单一理论法范式向多元化理论法范式的转变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从关注社会问题解决向关注个体与社会关系协调的转变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从注重理论指导向注重实践应用与创新的转变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提高社会工作服务的针对性与有效性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针对不同社会问题采用合适的理论与方法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促使社会工作者关注实践中的问题与挑战</a:t>
                </a:r>
                <a:endParaRPr/>
              </a:p>
            </p:txBody>
          </p:sp>
          <p:sp>
            <p:nvSpPr>
              <p:cNvPr id="2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促进社会工作理论的创新与发展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实践中发现新的理论问题与研究视角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实践中检验与完善现有理论的有效性</a:t>
                </a:r>
                <a:endParaRPr/>
              </a:p>
            </p:txBody>
          </p:sp>
          <p:sp>
            <p:nvSpPr>
              <p:cNvPr id="2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增强社会工作领域的专业性与影响力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形成了专业性的社会工作理论话语体系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提高社会工作服务在社会中的认同度与影响力</a:t>
                </a:r>
                <a:endParaRPr/>
              </a:p>
            </p:txBody>
          </p:sp>
          <p:sp>
            <p:nvSpPr>
              <p:cNvPr id="2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理论法范式在社会工作实践中的重要性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社会工作的主要理论法范式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功能主义理论法范式的定义与特点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以社会系统的功能分析为核心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强调社会秩序与稳定的重要性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注重社会工作服务对社会系统的贡献与影响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功能主义理论法范式在社会工作实践中的应用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社会福利政策的制定与实施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社区建设与发展的规划与管理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社会组织的服务与协调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功能主义理论法范式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冲突理论法范式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冲突理论法范式的定义与特点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以社会中的不平等与冲突为核心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强调社会变革与发展的重要性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注重社会工作服务对弱势群体的关注与支持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冲突理论法范式在社会工作实践中的应用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弱势群体权益的保护与促进社会公平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社区矛盾的调解与和谐社会的构建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社会组织的参与与治理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https://d.book118.com/207045020130006045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社会工作理论及社会工作的理论法范式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2024-09-20T13:39:52.895</cp:lastPrinted>
  <dcterms:created xsi:type="dcterms:W3CDTF">2024-09-20T05:39:52Z</dcterms:created>
  <dcterms:modified xsi:type="dcterms:W3CDTF">2024-09-20T05:39:54Z</dcterms:modified>
</cp:coreProperties>
</file>