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F3379-FF4E-4F23-B0E7-A50D1E871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DEF74-E130-4D4A-9CE9-C2173B8D1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B0D70-FC6B-43CC-BF17-DCBC3FE97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E61CB-0758-418C-8E5E-C233913F2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C2DA5E-6B96-4BEC-921B-CF0FD5F92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E7FF92-1D91-4D32-9E18-BB495B838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67C5FE-BEEC-46B0-A4CF-CCD1BFA4A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4F7EE-6D41-42AA-AA44-C0D301DDC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BA080-A6E1-40F7-9920-9C70981AE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FBBF5-47EA-43F2-BC80-B1BFF1523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43AAB-E931-4D5E-B834-92AD44F59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4603410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医院放射诊疗防护培训的教学方法和资源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放射诊疗防护培训背景与意义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放射诊疗安全防护措施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教学方法探讨与实践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教学资源开发与利用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培训效果评价与持续改进策略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放射诊疗防护培训背景与意义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简要介绍放射诊疗技术的基本原理、应用领域及其在现代医学中的重要地位。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放射诊疗技术概述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详细描述当前放射诊疗技术的发展水平，包括设备更新、技术进步、诊疗范围扩大等方面。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分析预测放射诊疗技术的未来发展方向，如精准化、智能化、多元化等。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放射诊疗技术发展现状及趋势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放射诊疗安全防护重要性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放射线对人体的危害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阐述放射线对人体各系统的潜在危害，如致癌、致畸、遗传效应等。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安全防护的必要性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强调放射诊疗安全防护对于保护医护人员和患者安全的重要性。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安全防护法规与标准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介绍国内外关于放射诊疗安全防护的法规和标准，如《放射性同位素与射线装置安全和防护条例》等。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明确放射诊疗防护培训的目标，包括提高医护人员的放射防护意识、掌握基本防护技能、确保放射诊疗安全等。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阐述放射诊疗防护培训对于提升医护人员专业素养、保障患者安全、促进医院放射诊疗水平提高的重要意义。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培训目标与意义阐述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放射线是由放射性元素或放射性同位素自发地放出射线的过程。这些射线包括α粒子、β粒子和γ射线等。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放射线具有穿透性、电离作用和荧光作用等特性。不同种类的放射线具有不同的穿透能力和电离能力，因此对人体和物质的影响也不同。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放射线产生原理及特性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放射线特性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放射线产生原理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常见的放射诊疗设备包括X射线机、CT机、MRI机等。这些设备利用不同的物理原理和技术，对人体内部进行成像和诊断。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X射线机通过高压电场加速电子，使其撞击靶物质产生X射线；CT机利用X射线和计算机技术对人体进行断层扫描和重建；MRI机则利用强磁场和射频脉冲对人体进行成像。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放射诊疗设备类型及工作原理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放射剂量是衡量放射线对人体影响的重要参数，常用的单位有戈瑞（Gy）和拉德（rad）等。戈瑞是国际单位制中的单位，而拉德是旧制单位。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放射剂量单位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放射剂量的方法包括直接测量法和间接测量法。直接测量法通过测量放射线的能量和数量来计算剂量，而间接测量法则是通过测量与放射线相关的物理量（如电流、电压等）来推算剂量。此外，还需要考虑不同组织和器官的敏感性和耐受性等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放射剂量单位与评估方法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医护人员在进行放射诊疗时应穿戴铅围裙、铅围脖、铅帽、铅眼镜等防护用品，以减少射线对身体的伤害。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在保证诊疗质量的前提下，尽量缩短照射时间，减少射线对医护人员和患者的辐射剂量。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控制照射时间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167" r="15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在放射诊疗过程中，医护人员应站在安全距离以外，避免直接受到射线照射。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医护人员应严格按照设备操作规范进行操作，避免因操作不当导致的辐射事故。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设备安全性能检测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定期对放射诊疗设备进行安全性能检测，确保设备处于正常工作状态，防止设备故障导致的辐射泄漏。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设备维护和保养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定期对放射诊疗设备进行维护和保养，确保设备的稳定性和安全性。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833" r="17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380" b="3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放射诊疗场所应选在远离人群密集区的地方，以减少对公众的影响。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放射诊疗场所选址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放射诊疗场所的布局应合理，各功能区域划分明确，确保医护人员和患者的安全。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场所布局合理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在放射诊疗场所设置辐射监测和报警装置，实时监测辐射剂量，当辐射剂量超过安全阈值时及时报警。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辐射监测和报警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对放射诊疗场所进行辐射屏蔽和防护设计，采用适当的屏蔽材料和防护措施，减少射线对环境的污染和对人员的伤害。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辐射屏蔽和防护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https://d.book118.com/207046034100006033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2024-09-06T22:38:55.131</cp:lastPrinted>
  <dcterms:created xsi:type="dcterms:W3CDTF">2024-09-06T14:38:55Z</dcterms:created>
  <dcterms:modified xsi:type="dcterms:W3CDTF">2024-09-06T14:38:57Z</dcterms:modified>
</cp:coreProperties>
</file>