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2B9186A-CF95-4B45-9995-984027D963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4EED4D-1858-4DFD-9C2F-C279A6FCC7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EBC280B-9E6A-4379-8771-C495AE64B5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FA3B292-AA56-4989-BEB8-E3EC87453B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7DCA256-AE5D-4512-B9CE-687747628C5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39F22B6-EF40-45A4-A159-217F1C7033F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D3FBC9B-FFFA-40AD-A442-F917993EEFD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43FE332-C08A-4B4E-B851-6A942FE7680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644C786-2AEE-4FF5-A595-364A15E6B80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61AD81-8CAF-4A24-9831-74A588B58C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E2B9D6-64F6-474C-88A9-C2021513B0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07046125000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水利水电工程单元工程施工量验收标准水工金属结构安装工程培训讲学</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水利水电工程单元工程施工量验收标准概述</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水工金属结构安装工程基础知识</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水利水电工程单元工程施工量验收标准详解</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水工金属结构安装工程的实践技能</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培训总结和展望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624819"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提高工程质量和安全</a:t>
            </a:r>
          </a:p>
        </p:txBody>
      </p:sp>
      <p:sp>
        <p:nvSpPr>
          <p:cNvPr id="3" name="TextBox 3"/>
          <p:cNvSpPr txBox="1"/>
          <p:nvPr/>
        </p:nvSpPr>
        <p:spPr>
          <a:xfrm>
            <a:off x="434816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促进技术创新和进步</a:t>
            </a:r>
          </a:p>
        </p:txBody>
      </p:sp>
      <p:sp>
        <p:nvSpPr>
          <p:cNvPr id="4" name="TextBox 4"/>
          <p:cNvSpPr txBox="1"/>
          <p:nvPr/>
        </p:nvSpPr>
        <p:spPr>
          <a:xfrm>
            <a:off x="810777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培养专业人才</a:t>
            </a:r>
          </a:p>
        </p:txBody>
      </p:sp>
      <p:pic>
        <p:nvPicPr>
          <p:cNvPr id="5" name="Picture 5"/>
          <p:cNvPicPr>
            <a:picLocks noChangeAspect="1"/>
          </p:cNvPicPr>
          <p:nvPr/>
        </p:nvPicPr>
        <p:blipFill>
          <a:blip r:embed="rId2"/>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l="5556" r="5556"/>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t="12500" b="12500"/>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30" name="TextBox 30"/>
          <p:cNvSpPr txBox="1"/>
          <p:nvPr/>
        </p:nvSpPr>
        <p:spPr>
          <a:xfrm>
            <a:off x="586719"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通过培训，使参与人员了解水利水电工程单元工程施工量验收标准，掌握水工金属结构安装工程的验收规范，从而提高工程质量和安全。</a:t>
            </a:r>
          </a:p>
        </p:txBody>
      </p:sp>
      <p:sp>
        <p:nvSpPr>
          <p:cNvPr id="31" name="TextBox 31"/>
          <p:cNvSpPr txBox="1"/>
          <p:nvPr/>
        </p:nvSpPr>
        <p:spPr>
          <a:xfrm>
            <a:off x="4336552"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通过学习和交流，推动新技术、新工艺在水利水电工程中的应用，提升行业整体技术水平。</a:t>
            </a:r>
          </a:p>
        </p:txBody>
      </p:sp>
      <p:sp>
        <p:nvSpPr>
          <p:cNvPr id="32" name="TextBox 32"/>
          <p:cNvSpPr txBox="1"/>
          <p:nvPr/>
        </p:nvSpPr>
        <p:spPr>
          <a:xfrm>
            <a:off x="8069673"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通过培训，培养一批具备专业知识和技能的水利水电工程人才，满足行业发展需求。</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01267"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412120"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86473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367559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01267"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01</a:t>
            </a:r>
          </a:p>
        </p:txBody>
      </p:sp>
      <p:sp>
        <p:nvSpPr>
          <p:cNvPr id="7" name="TextBox 7"/>
          <p:cNvSpPr txBox="1"/>
          <p:nvPr/>
        </p:nvSpPr>
        <p:spPr>
          <a:xfrm>
            <a:off x="2864738"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02</a:t>
            </a:r>
          </a:p>
        </p:txBody>
      </p:sp>
      <p:sp>
        <p:nvSpPr>
          <p:cNvPr id="8" name="TextBox 8"/>
          <p:cNvSpPr txBox="1"/>
          <p:nvPr/>
        </p:nvSpPr>
        <p:spPr>
          <a:xfrm>
            <a:off x="454963"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水利水电工程单元工程施…</a:t>
            </a:r>
          </a:p>
        </p:txBody>
      </p:sp>
      <p:sp>
        <p:nvSpPr>
          <p:cNvPr id="9" name="TextBox 9"/>
          <p:cNvSpPr txBox="1"/>
          <p:nvPr/>
        </p:nvSpPr>
        <p:spPr>
          <a:xfrm>
            <a:off x="454963"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介绍施工量验收的基本概念、原则和方法，详细解读验收标准的具体内容和要求。</a:t>
            </a:r>
          </a:p>
        </p:txBody>
      </p:sp>
      <p:sp>
        <p:nvSpPr>
          <p:cNvPr id="10" name="TextBox 10"/>
          <p:cNvSpPr txBox="1"/>
          <p:nvPr/>
        </p:nvSpPr>
        <p:spPr>
          <a:xfrm>
            <a:off x="2734570"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水工金属结构安装工程的…</a:t>
            </a:r>
          </a:p>
        </p:txBody>
      </p:sp>
      <p:sp>
        <p:nvSpPr>
          <p:cNvPr id="11" name="TextBox 11"/>
          <p:cNvSpPr txBox="1"/>
          <p:nvPr/>
        </p:nvSpPr>
        <p:spPr>
          <a:xfrm>
            <a:off x="2734570"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阐述金属结构安装工程的验收程序、方法和标准，包括设备检查、安装质量评估、性能测试等方面的内容。</a:t>
            </a:r>
          </a:p>
        </p:txBody>
      </p:sp>
      <p:sp>
        <p:nvSpPr>
          <p:cNvPr id="12" name="TextBox 12"/>
          <p:cNvSpPr txBox="1"/>
          <p:nvPr/>
        </p:nvSpPr>
        <p:spPr>
          <a:xfrm>
            <a:off x="5021895"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工程案例分析和实践</a:t>
            </a:r>
          </a:p>
        </p:txBody>
      </p:sp>
      <p:sp>
        <p:nvSpPr>
          <p:cNvPr id="13" name="TextBox 13"/>
          <p:cNvSpPr txBox="1"/>
          <p:nvPr/>
        </p:nvSpPr>
        <p:spPr>
          <a:xfrm>
            <a:off x="5021895"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通过案例分析，让参与人员了解实际工程中遇到的问题和解决方案，提高应对复杂情况的能力。</a:t>
            </a:r>
          </a:p>
        </p:txBody>
      </p:sp>
      <p:sp>
        <p:nvSpPr>
          <p:cNvPr id="14" name="TextBox 14"/>
          <p:cNvSpPr txBox="1"/>
          <p:nvPr/>
        </p:nvSpPr>
        <p:spPr>
          <a:xfrm>
            <a:off x="7289688"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专业技能培训</a:t>
            </a:r>
          </a:p>
        </p:txBody>
      </p:sp>
      <p:sp>
        <p:nvSpPr>
          <p:cNvPr id="15" name="TextBox 15"/>
          <p:cNvSpPr txBox="1"/>
          <p:nvPr/>
        </p:nvSpPr>
        <p:spPr>
          <a:xfrm>
            <a:off x="7289688"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提供测量、检测、分析等方面的专业技能培训，使参与人员能够熟练掌握相关工具和设备的使用方法。</a:t>
            </a:r>
          </a:p>
        </p:txBody>
      </p:sp>
      <p:sp>
        <p:nvSpPr>
          <p:cNvPr id="16" name="TextBox 16"/>
          <p:cNvSpPr txBox="1"/>
          <p:nvPr/>
        </p:nvSpPr>
        <p:spPr>
          <a:xfrm>
            <a:off x="9527896"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团队协作和沟通能力培训</a:t>
            </a:r>
          </a:p>
        </p:txBody>
      </p:sp>
      <p:sp>
        <p:nvSpPr>
          <p:cNvPr id="17" name="TextBox 17"/>
          <p:cNvSpPr txBox="1"/>
          <p:nvPr/>
        </p:nvSpPr>
        <p:spPr>
          <a:xfrm>
            <a:off x="9527896"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通过团队建设活动和实践训练，提高参与人员的团队协作和沟通能力，增强团队凝聚力。</a:t>
            </a:r>
          </a:p>
        </p:txBody>
      </p:sp>
      <p:sp>
        <p:nvSpPr>
          <p:cNvPr id="18" name="AutoShape 18"/>
          <p:cNvSpPr/>
          <p:nvPr/>
        </p:nvSpPr>
        <p:spPr>
          <a:xfrm>
            <a:off x="5193089"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00394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46902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27988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710204"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10521058"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193089"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03</a:t>
            </a:r>
          </a:p>
        </p:txBody>
      </p:sp>
      <p:sp>
        <p:nvSpPr>
          <p:cNvPr id="25" name="TextBox 25"/>
          <p:cNvSpPr txBox="1"/>
          <p:nvPr/>
        </p:nvSpPr>
        <p:spPr>
          <a:xfrm>
            <a:off x="7469028" y="1641445"/>
            <a:ext cx="110760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04</a:t>
            </a:r>
          </a:p>
        </p:txBody>
      </p:sp>
      <p:sp>
        <p:nvSpPr>
          <p:cNvPr id="26" name="TextBox 26"/>
          <p:cNvSpPr txBox="1"/>
          <p:nvPr/>
        </p:nvSpPr>
        <p:spPr>
          <a:xfrm>
            <a:off x="9710204" y="1641445"/>
            <a:ext cx="104988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05</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培训内容和目标</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水利水电工程单元工程施工量验收标准概述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验收标准的意义和作用</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保证工程质量</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通过严格的验收标准，确保水利水电工程单元工程的施工质量符合设计要求和相关规范，保障工程的安全性和稳定性。</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促进工程管理</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验收标准作为工程管理的重要依据，有助于规范施工行为，提高工程管理效率，确保工程按计划顺利进行。</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维护各方利益</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通过明确的验收标准，保护业主、承包商和监理等各方利益，减少工程纠纷，促进工程建设的和谐发展。</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44212" y="1238585"/>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内容</a:t>
            </a:r>
          </a:p>
        </p:txBody>
      </p:sp>
      <p:sp>
        <p:nvSpPr>
          <p:cNvPr id="3" name="TextBox 3"/>
          <p:cNvSpPr txBox="1"/>
          <p:nvPr/>
        </p:nvSpPr>
        <p:spPr>
          <a:xfrm>
            <a:off x="1844212" y="3550787"/>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分类</a:t>
            </a:r>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验收标准的内容和分类</a:t>
              </a:r>
            </a:p>
          </p:txBody>
        </p:sp>
      </p:grpSp>
      <p:sp>
        <p:nvSpPr>
          <p:cNvPr id="26" name="TextBox 26"/>
          <p:cNvSpPr txBox="1"/>
          <p:nvPr/>
        </p:nvSpPr>
        <p:spPr>
          <a:xfrm>
            <a:off x="1844212" y="3897132"/>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根据工程性质和特点，水利水电工程单元工程施工量验收标准可分为土石方工程、混凝土工程、金属结构安装工程、机电设备安装工程等不同的专业类别。</a:t>
            </a:r>
          </a:p>
        </p:txBody>
      </p:sp>
      <p:sp>
        <p:nvSpPr>
          <p:cNvPr id="27" name="TextBox 27"/>
          <p:cNvSpPr txBox="1"/>
          <p:nvPr/>
        </p:nvSpPr>
        <p:spPr>
          <a:xfrm>
            <a:off x="1844212" y="1585278"/>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水利水电工程单元工程施工量验收标准主要包括工程量的计量方法、计量单位、精度要求、验收程序和相关文件等方面的规定。</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在水利水电工程建设过程中，业主、承包商和监理等各方应严格遵守施工量验收标准，按照规定的程序和要求进行工程量的计量和验收。</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执行</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政府相关部门应加强对水利水电工程建设过程的监管，确保施工量验收标准的贯彻执行。同时，建立有效的监督机制，对违反验收标准的行为进行严肃处理，保障工程建设的顺利进行。</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监管</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验收标准的执行和监管</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水工金属结构安装工程基础知识</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水工金属结构是指用于水利水电工程中的各种金属构件和装置，包括闸门、启闭机、拦污栅、压力钢管等。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根据功能和用途，水工金属结构可分为闸门类、启闭机类、拦污栅类、压力钢管类和其他类等。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水工金属结构的概念和分类</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水工金属结构的分类</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水工金属结构的概念</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安装工程的基本要求</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水工金属结构安装工程必须符合国家相关标准和规范，确保工程质量和安全。在安装过程中，应严格遵守设计要求和技术规范，确保构件的精度和稳定性。</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安装工程的流程</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水工金属结构安装工程的流程包括施工准备、基础处理、构件安装、调试运行和验收等阶段。在每个阶段，都应按照相应的规范和标准进行操作，确保工程的顺利进行。</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安装工程的基本要求和流程</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在安装过程中，可能会遇到构件变形、安装精度不足、焊接质量差等问题。这些问题可能会影响工程的质量和安全性，需要及时解决。</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常见问题</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针对常见问题，可以采取相应的措施进行解决。例如，对于构件变形问题，可以采取加固措施或调整安装顺序；对于安装精度不足问题，可以采用先进的测量技术和设备进行精度控制；对于焊接质量差问题，可以加强焊接工艺控制和检验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解决方案</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安装工程的常见问题和解决方案</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https://d.book118.com/207046125000006042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2024-09-15T00:35:34.731</cp:lastPrinted>
  <dcterms:created xsi:type="dcterms:W3CDTF">2024-09-14T16:35:34Z</dcterms:created>
  <dcterms:modified xsi:type="dcterms:W3CDTF">2024-09-14T16:35:36Z</dcterms:modified>
</cp:coreProperties>
</file>